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87" r:id="rId4"/>
    <p:sldId id="290" r:id="rId5"/>
    <p:sldId id="292" r:id="rId6"/>
    <p:sldId id="289" r:id="rId7"/>
    <p:sldId id="291" r:id="rId8"/>
    <p:sldId id="293" r:id="rId9"/>
    <p:sldId id="299" r:id="rId10"/>
    <p:sldId id="297" r:id="rId11"/>
    <p:sldId id="294" r:id="rId12"/>
    <p:sldId id="300" r:id="rId13"/>
    <p:sldId id="296" r:id="rId14"/>
    <p:sldId id="30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8AFCB-DF8A-4BB8-8B85-330878712C4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011227C-E7DF-432A-9945-E4BD404CF69C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SAD se u XIX. 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stoljeću nastavljao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širiti na zapad kontinenta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A4F13C-B9AD-447E-B7C3-FF480847F5DE}" type="parTrans" cxnId="{5215782A-A364-4898-88BB-BBB7B9C0340F}">
      <dgm:prSet/>
      <dgm:spPr/>
      <dgm:t>
        <a:bodyPr/>
        <a:lstStyle/>
        <a:p>
          <a:endParaRPr lang="hr-HR"/>
        </a:p>
      </dgm:t>
    </dgm:pt>
    <dgm:pt modelId="{836210A6-A3AA-41F1-8524-9340B6FA5AFC}" type="sibTrans" cxnId="{5215782A-A364-4898-88BB-BBB7B9C0340F}">
      <dgm:prSet/>
      <dgm:spPr/>
      <dgm:t>
        <a:bodyPr/>
        <a:lstStyle/>
        <a:p>
          <a:endParaRPr lang="hr-HR"/>
        </a:p>
      </dgm:t>
    </dgm:pt>
    <dgm:pt modelId="{644E2C51-D9A9-4E19-80AC-BB8ABE73538F}">
      <dgm:prSet/>
      <dgm:spPr/>
      <dgm:t>
        <a:bodyPr/>
        <a:lstStyle/>
        <a:p>
          <a:pPr marL="0"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Divlji zapad – područje zapadno od rijeke Mississippi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85FB5-C52F-4167-B648-AB09E64F778B}" type="parTrans" cxnId="{CD023F0F-D42A-450D-A278-2628920364EF}">
      <dgm:prSet/>
      <dgm:spPr/>
      <dgm:t>
        <a:bodyPr/>
        <a:lstStyle/>
        <a:p>
          <a:endParaRPr lang="hr-HR"/>
        </a:p>
      </dgm:t>
    </dgm:pt>
    <dgm:pt modelId="{1CCDA974-C29B-49AD-9B74-D97A4473E9D4}" type="sibTrans" cxnId="{CD023F0F-D42A-450D-A278-2628920364EF}">
      <dgm:prSet/>
      <dgm:spPr/>
      <dgm:t>
        <a:bodyPr/>
        <a:lstStyle/>
        <a:p>
          <a:endParaRPr lang="hr-HR"/>
        </a:p>
      </dgm:t>
    </dgm:pt>
    <dgm:pt modelId="{E338B0C1-C583-4031-8F59-14E0D2BF4655}" type="pres">
      <dgm:prSet presAssocID="{0888AFCB-DF8A-4BB8-8B85-330878712C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61CF3D-C9B5-4E58-B72C-3692469A459C}" type="pres">
      <dgm:prSet presAssocID="{9011227C-E7DF-432A-9945-E4BD404CF6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0C5CE7-F5D9-4B35-B3E4-A4D060763D7E}" type="pres">
      <dgm:prSet presAssocID="{836210A6-A3AA-41F1-8524-9340B6FA5AFC}" presName="spacer" presStyleCnt="0"/>
      <dgm:spPr/>
    </dgm:pt>
    <dgm:pt modelId="{4AB2EC71-E6AF-4A56-8AAE-C428640FB407}" type="pres">
      <dgm:prSet presAssocID="{644E2C51-D9A9-4E19-80AC-BB8ABE7353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D023F0F-D42A-450D-A278-2628920364EF}" srcId="{0888AFCB-DF8A-4BB8-8B85-330878712C46}" destId="{644E2C51-D9A9-4E19-80AC-BB8ABE73538F}" srcOrd="1" destOrd="0" parTransId="{B0F85FB5-C52F-4167-B648-AB09E64F778B}" sibTransId="{1CCDA974-C29B-49AD-9B74-D97A4473E9D4}"/>
    <dgm:cxn modelId="{3F67E5D1-2C9B-44A9-9621-95FFFAFFEA32}" type="presOf" srcId="{9011227C-E7DF-432A-9945-E4BD404CF69C}" destId="{C561CF3D-C9B5-4E58-B72C-3692469A459C}" srcOrd="0" destOrd="0" presId="urn:microsoft.com/office/officeart/2005/8/layout/vList2"/>
    <dgm:cxn modelId="{5215782A-A364-4898-88BB-BBB7B9C0340F}" srcId="{0888AFCB-DF8A-4BB8-8B85-330878712C46}" destId="{9011227C-E7DF-432A-9945-E4BD404CF69C}" srcOrd="0" destOrd="0" parTransId="{C0A4F13C-B9AD-447E-B7C3-FF480847F5DE}" sibTransId="{836210A6-A3AA-41F1-8524-9340B6FA5AFC}"/>
    <dgm:cxn modelId="{839CDD0D-A1A6-45CE-A1D4-77E45543BA5E}" type="presOf" srcId="{0888AFCB-DF8A-4BB8-8B85-330878712C46}" destId="{E338B0C1-C583-4031-8F59-14E0D2BF4655}" srcOrd="0" destOrd="0" presId="urn:microsoft.com/office/officeart/2005/8/layout/vList2"/>
    <dgm:cxn modelId="{633EE31C-ED29-47A1-80A0-75C98E123470}" type="presOf" srcId="{644E2C51-D9A9-4E19-80AC-BB8ABE73538F}" destId="{4AB2EC71-E6AF-4A56-8AAE-C428640FB407}" srcOrd="0" destOrd="0" presId="urn:microsoft.com/office/officeart/2005/8/layout/vList2"/>
    <dgm:cxn modelId="{854B6504-614E-4464-888C-7A39CEAA6FE1}" type="presParOf" srcId="{E338B0C1-C583-4031-8F59-14E0D2BF4655}" destId="{C561CF3D-C9B5-4E58-B72C-3692469A459C}" srcOrd="0" destOrd="0" presId="urn:microsoft.com/office/officeart/2005/8/layout/vList2"/>
    <dgm:cxn modelId="{5E7616BA-060E-499F-925F-B0C0561BC5F2}" type="presParOf" srcId="{E338B0C1-C583-4031-8F59-14E0D2BF4655}" destId="{C40C5CE7-F5D9-4B35-B3E4-A4D060763D7E}" srcOrd="1" destOrd="0" presId="urn:microsoft.com/office/officeart/2005/8/layout/vList2"/>
    <dgm:cxn modelId="{F966EAD0-9684-46EA-B219-35A7E937FC55}" type="presParOf" srcId="{E338B0C1-C583-4031-8F59-14E0D2BF4655}" destId="{4AB2EC71-E6AF-4A56-8AAE-C428640FB4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88AFCB-DF8A-4BB8-8B85-330878712C4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163481A-FC20-4CF8-B268-9BEF2AB0C5BF}">
      <dgm:prSet custT="1"/>
      <dgm:spPr/>
      <dgm:t>
        <a:bodyPr/>
        <a:lstStyle/>
        <a:p>
          <a:pPr algn="ctr"/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Razlozi naseljavanja: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3AA66-316C-4A7F-AEFD-076302B7F1D5}" type="parTrans" cxnId="{53282018-389D-496C-8470-F2DFB1B96803}">
      <dgm:prSet/>
      <dgm:spPr/>
      <dgm:t>
        <a:bodyPr/>
        <a:lstStyle/>
        <a:p>
          <a:endParaRPr lang="en-US"/>
        </a:p>
      </dgm:t>
    </dgm:pt>
    <dgm:pt modelId="{F873CD80-C2E8-4C3B-973E-30AD6CC4A366}" type="sibTrans" cxnId="{53282018-389D-496C-8470-F2DFB1B96803}">
      <dgm:prSet/>
      <dgm:spPr/>
      <dgm:t>
        <a:bodyPr/>
        <a:lstStyle/>
        <a:p>
          <a:endParaRPr lang="en-US"/>
        </a:p>
      </dgm:t>
    </dgm:pt>
    <dgm:pt modelId="{E338B0C1-C583-4031-8F59-14E0D2BF4655}" type="pres">
      <dgm:prSet presAssocID="{0888AFCB-DF8A-4BB8-8B85-330878712C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C3A5D0F-1950-4472-B494-A3F6731B88E6}" type="pres">
      <dgm:prSet presAssocID="{C163481A-FC20-4CF8-B268-9BEF2AB0C5BF}" presName="parentText" presStyleLbl="node1" presStyleIdx="0" presStyleCnt="1" custScaleX="45899" custScaleY="98429" custLinFactY="-30995" custLinFactNeighborX="-269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282018-389D-496C-8470-F2DFB1B96803}" srcId="{0888AFCB-DF8A-4BB8-8B85-330878712C46}" destId="{C163481A-FC20-4CF8-B268-9BEF2AB0C5BF}" srcOrd="0" destOrd="0" parTransId="{2B93AA66-316C-4A7F-AEFD-076302B7F1D5}" sibTransId="{F873CD80-C2E8-4C3B-973E-30AD6CC4A366}"/>
    <dgm:cxn modelId="{839CDD0D-A1A6-45CE-A1D4-77E45543BA5E}" type="presOf" srcId="{0888AFCB-DF8A-4BB8-8B85-330878712C46}" destId="{E338B0C1-C583-4031-8F59-14E0D2BF4655}" srcOrd="0" destOrd="0" presId="urn:microsoft.com/office/officeart/2005/8/layout/vList2"/>
    <dgm:cxn modelId="{6BCF4DE3-C024-4139-B874-15DB189F113D}" type="presOf" srcId="{C163481A-FC20-4CF8-B268-9BEF2AB0C5BF}" destId="{8C3A5D0F-1950-4472-B494-A3F6731B88E6}" srcOrd="0" destOrd="0" presId="urn:microsoft.com/office/officeart/2005/8/layout/vList2"/>
    <dgm:cxn modelId="{92409C62-354A-4E55-8F50-95693E01515E}" type="presParOf" srcId="{E338B0C1-C583-4031-8F59-14E0D2BF4655}" destId="{8C3A5D0F-1950-4472-B494-A3F6731B88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7AF77-5C70-4269-9299-1866A2E1C5D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F189F8E-F883-4306-9153-2B0851CA0E7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Sukobi među doseljenicima i Indijancima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137E7-1C06-4148-B25E-AFA219D529A0}" type="parTrans" cxnId="{78BD88D6-38EF-40CD-AD25-DA8FD53733A3}">
      <dgm:prSet/>
      <dgm:spPr/>
      <dgm:t>
        <a:bodyPr/>
        <a:lstStyle/>
        <a:p>
          <a:endParaRPr lang="en-US"/>
        </a:p>
      </dgm:t>
    </dgm:pt>
    <dgm:pt modelId="{C378C9CA-89D0-4AC8-BDBB-ADFC9D11ECA2}" type="sibTrans" cxnId="{78BD88D6-38EF-40CD-AD25-DA8FD53733A3}">
      <dgm:prSet/>
      <dgm:spPr/>
      <dgm:t>
        <a:bodyPr/>
        <a:lstStyle/>
        <a:p>
          <a:endParaRPr lang="en-US"/>
        </a:p>
      </dgm:t>
    </dgm:pt>
    <dgm:pt modelId="{67D6C2AA-757B-4FC0-B7A2-09374894C5DD}">
      <dgm:prSet/>
      <dgm:spPr/>
      <dgm:t>
        <a:bodyPr/>
        <a:lstStyle/>
        <a:p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Europski doseljenici naseljavanjem su najviše štetili </a:t>
          </a:r>
          <a:r>
            <a: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Indijancima – potiskivani prema zapadu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8BC96-9BE7-48D0-BEE0-1D8BC7E578BA}" type="parTrans" cxnId="{3FDC3E6B-E4CE-4DE3-99D5-5FC6E8106131}">
      <dgm:prSet/>
      <dgm:spPr/>
      <dgm:t>
        <a:bodyPr/>
        <a:lstStyle/>
        <a:p>
          <a:endParaRPr lang="hr-HR"/>
        </a:p>
      </dgm:t>
    </dgm:pt>
    <dgm:pt modelId="{92538D41-F64C-42EA-A846-A44ED6480316}" type="sibTrans" cxnId="{3FDC3E6B-E4CE-4DE3-99D5-5FC6E8106131}">
      <dgm:prSet/>
      <dgm:spPr/>
      <dgm:t>
        <a:bodyPr/>
        <a:lstStyle/>
        <a:p>
          <a:endParaRPr lang="hr-HR"/>
        </a:p>
      </dgm:t>
    </dgm:pt>
    <dgm:pt modelId="{C3447303-A74E-4783-B48F-AFCBC413C39E}" type="pres">
      <dgm:prSet presAssocID="{F0E7AF77-5C70-4269-9299-1866A2E1C5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39DE47-C246-41BC-9F50-9A5249E9B62B}" type="pres">
      <dgm:prSet presAssocID="{67D6C2AA-757B-4FC0-B7A2-09374894C5DD}" presName="parentText" presStyleLbl="node1" presStyleIdx="0" presStyleCnt="2" custScaleX="98968" custScaleY="115447" custLinFactY="-23837" custLinFactNeighborX="-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2D7DDE-FB10-4C3E-9795-78B955CBF6E6}" type="pres">
      <dgm:prSet presAssocID="{92538D41-F64C-42EA-A846-A44ED6480316}" presName="spacer" presStyleCnt="0"/>
      <dgm:spPr/>
    </dgm:pt>
    <dgm:pt modelId="{3201F13B-0FF1-4651-8AF3-E9D93BE70955}" type="pres">
      <dgm:prSet presAssocID="{AF189F8E-F883-4306-9153-2B0851CA0E79}" presName="parentText" presStyleLbl="node1" presStyleIdx="1" presStyleCnt="2" custScaleX="99312" custScaleY="127377" custLinFactY="-2121" custLinFactNeighborX="-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2CCA4CB-AD1B-49CC-96CC-A23EA05AC2DD}" type="presOf" srcId="{AF189F8E-F883-4306-9153-2B0851CA0E79}" destId="{3201F13B-0FF1-4651-8AF3-E9D93BE70955}" srcOrd="0" destOrd="0" presId="urn:microsoft.com/office/officeart/2005/8/layout/vList2"/>
    <dgm:cxn modelId="{78BD88D6-38EF-40CD-AD25-DA8FD53733A3}" srcId="{F0E7AF77-5C70-4269-9299-1866A2E1C5D5}" destId="{AF189F8E-F883-4306-9153-2B0851CA0E79}" srcOrd="1" destOrd="0" parTransId="{649137E7-1C06-4148-B25E-AFA219D529A0}" sibTransId="{C378C9CA-89D0-4AC8-BDBB-ADFC9D11ECA2}"/>
    <dgm:cxn modelId="{3FDC3E6B-E4CE-4DE3-99D5-5FC6E8106131}" srcId="{F0E7AF77-5C70-4269-9299-1866A2E1C5D5}" destId="{67D6C2AA-757B-4FC0-B7A2-09374894C5DD}" srcOrd="0" destOrd="0" parTransId="{1B18BC96-9BE7-48D0-BEE0-1D8BC7E578BA}" sibTransId="{92538D41-F64C-42EA-A846-A44ED6480316}"/>
    <dgm:cxn modelId="{13EB2CC2-DE8B-4E74-BE53-2CEBF9336D85}" type="presOf" srcId="{F0E7AF77-5C70-4269-9299-1866A2E1C5D5}" destId="{C3447303-A74E-4783-B48F-AFCBC413C39E}" srcOrd="0" destOrd="0" presId="urn:microsoft.com/office/officeart/2005/8/layout/vList2"/>
    <dgm:cxn modelId="{48DF9EF2-1255-4EC7-A5C5-D9D61138A848}" type="presOf" srcId="{67D6C2AA-757B-4FC0-B7A2-09374894C5DD}" destId="{FE39DE47-C246-41BC-9F50-9A5249E9B62B}" srcOrd="0" destOrd="0" presId="urn:microsoft.com/office/officeart/2005/8/layout/vList2"/>
    <dgm:cxn modelId="{600FBD25-0919-4ED9-99E2-D37988E8C531}" type="presParOf" srcId="{C3447303-A74E-4783-B48F-AFCBC413C39E}" destId="{FE39DE47-C246-41BC-9F50-9A5249E9B62B}" srcOrd="0" destOrd="0" presId="urn:microsoft.com/office/officeart/2005/8/layout/vList2"/>
    <dgm:cxn modelId="{85F57134-F373-408B-8D10-9881DD7490BC}" type="presParOf" srcId="{C3447303-A74E-4783-B48F-AFCBC413C39E}" destId="{7A2D7DDE-FB10-4C3E-9795-78B955CBF6E6}" srcOrd="1" destOrd="0" presId="urn:microsoft.com/office/officeart/2005/8/layout/vList2"/>
    <dgm:cxn modelId="{4ADDD500-4C6A-4E4D-8055-36DFFC98AA4A}" type="presParOf" srcId="{C3447303-A74E-4783-B48F-AFCBC413C39E}" destId="{3201F13B-0FF1-4651-8AF3-E9D93BE709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299BF-97F9-49EE-8765-EBC3FAA89DF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D5E68F6-5145-4ED5-927C-AEDC7BA31BAC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 sukobima su Indijanci imali malo šanse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384F1-6906-4507-A88F-7082069F2DB2}" type="parTrans" cxnId="{9C7B4F4A-A731-4997-90A6-D494763FC8F0}">
      <dgm:prSet/>
      <dgm:spPr/>
      <dgm:t>
        <a:bodyPr/>
        <a:lstStyle/>
        <a:p>
          <a:endParaRPr lang="en-US"/>
        </a:p>
      </dgm:t>
    </dgm:pt>
    <dgm:pt modelId="{6B824A77-5D31-4AEA-82C3-B12C9F9C9B9E}" type="sibTrans" cxnId="{9C7B4F4A-A731-4997-90A6-D494763FC8F0}">
      <dgm:prSet/>
      <dgm:spPr/>
      <dgm:t>
        <a:bodyPr/>
        <a:lstStyle/>
        <a:p>
          <a:endParaRPr lang="en-US"/>
        </a:p>
      </dgm:t>
    </dgm:pt>
    <dgm:pt modelId="{9748DAC7-4E49-4FE4-94DC-34122D9875E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Protivnici brojniji i bolje naoružani; imali podršku vojske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BCE94-160F-46AE-A029-D1F680662C37}" type="parTrans" cxnId="{6649907B-81B5-4165-9A88-D890F8069E2C}">
      <dgm:prSet/>
      <dgm:spPr/>
      <dgm:t>
        <a:bodyPr/>
        <a:lstStyle/>
        <a:p>
          <a:endParaRPr lang="en-US"/>
        </a:p>
      </dgm:t>
    </dgm:pt>
    <dgm:pt modelId="{4233E02B-C0A7-4771-9ACD-F7AE5AD0A406}" type="sibTrans" cxnId="{6649907B-81B5-4165-9A88-D890F8069E2C}">
      <dgm:prSet/>
      <dgm:spPr/>
      <dgm:t>
        <a:bodyPr/>
        <a:lstStyle/>
        <a:p>
          <a:endParaRPr lang="en-US"/>
        </a:p>
      </dgm:t>
    </dgm:pt>
    <dgm:pt modelId="{1BC0D3AD-FDE7-4B27-82DC-87D2B8AEF903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Sustavno ubijanje i protjerivanje Indijanaca te naseljavanje njihove zemlje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4DB2E-8DBE-46EE-9D72-64260F92B5DC}" type="parTrans" cxnId="{1C85792B-4E15-44AA-8A03-C1790B4A4736}">
      <dgm:prSet/>
      <dgm:spPr/>
      <dgm:t>
        <a:bodyPr/>
        <a:lstStyle/>
        <a:p>
          <a:endParaRPr lang="en-US"/>
        </a:p>
      </dgm:t>
    </dgm:pt>
    <dgm:pt modelId="{9DF2BD8F-84E4-42F1-AC7B-3119D9DB9706}" type="sibTrans" cxnId="{1C85792B-4E15-44AA-8A03-C1790B4A4736}">
      <dgm:prSet/>
      <dgm:spPr/>
      <dgm:t>
        <a:bodyPr/>
        <a:lstStyle/>
        <a:p>
          <a:endParaRPr lang="en-US"/>
        </a:p>
      </dgm:t>
    </dgm:pt>
    <dgm:pt modelId="{A257A9A6-D6EE-49A0-98D0-1734FADEBCAB}" type="pres">
      <dgm:prSet presAssocID="{8A2299BF-97F9-49EE-8765-EBC3FAA89D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078DDE9-2F65-4E1E-9B1D-9D93F829CFED}" type="pres">
      <dgm:prSet presAssocID="{ED5E68F6-5145-4ED5-927C-AEDC7BA31B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46968A-C2BA-4344-A83F-91D3C82F2DA0}" type="pres">
      <dgm:prSet presAssocID="{6B824A77-5D31-4AEA-82C3-B12C9F9C9B9E}" presName="spacer" presStyleCnt="0"/>
      <dgm:spPr/>
    </dgm:pt>
    <dgm:pt modelId="{03646248-5354-41A9-A8E8-C2725CECF7B9}" type="pres">
      <dgm:prSet presAssocID="{9748DAC7-4E49-4FE4-94DC-34122D9875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2CBA95-F7DE-494B-8F16-063D49352FF9}" type="pres">
      <dgm:prSet presAssocID="{4233E02B-C0A7-4771-9ACD-F7AE5AD0A406}" presName="spacer" presStyleCnt="0"/>
      <dgm:spPr/>
    </dgm:pt>
    <dgm:pt modelId="{908755A4-1A84-48A3-8A66-C50EF15D1AB9}" type="pres">
      <dgm:prSet presAssocID="{1BC0D3AD-FDE7-4B27-82DC-87D2B8AEF9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A3058E-9C28-4F81-AA0E-7A19DF87ED66}" type="presOf" srcId="{9748DAC7-4E49-4FE4-94DC-34122D9875EB}" destId="{03646248-5354-41A9-A8E8-C2725CECF7B9}" srcOrd="0" destOrd="0" presId="urn:microsoft.com/office/officeart/2005/8/layout/vList2"/>
    <dgm:cxn modelId="{04D62B1E-333A-4F97-BBAB-0918D786218F}" type="presOf" srcId="{8A2299BF-97F9-49EE-8765-EBC3FAA89DF8}" destId="{A257A9A6-D6EE-49A0-98D0-1734FADEBCAB}" srcOrd="0" destOrd="0" presId="urn:microsoft.com/office/officeart/2005/8/layout/vList2"/>
    <dgm:cxn modelId="{6649907B-81B5-4165-9A88-D890F8069E2C}" srcId="{8A2299BF-97F9-49EE-8765-EBC3FAA89DF8}" destId="{9748DAC7-4E49-4FE4-94DC-34122D9875EB}" srcOrd="1" destOrd="0" parTransId="{A69BCE94-160F-46AE-A029-D1F680662C37}" sibTransId="{4233E02B-C0A7-4771-9ACD-F7AE5AD0A406}"/>
    <dgm:cxn modelId="{1C85792B-4E15-44AA-8A03-C1790B4A4736}" srcId="{8A2299BF-97F9-49EE-8765-EBC3FAA89DF8}" destId="{1BC0D3AD-FDE7-4B27-82DC-87D2B8AEF903}" srcOrd="2" destOrd="0" parTransId="{F004DB2E-8DBE-46EE-9D72-64260F92B5DC}" sibTransId="{9DF2BD8F-84E4-42F1-AC7B-3119D9DB9706}"/>
    <dgm:cxn modelId="{0B59B8B4-E857-49CC-A965-BE8DCEAAAF25}" type="presOf" srcId="{1BC0D3AD-FDE7-4B27-82DC-87D2B8AEF903}" destId="{908755A4-1A84-48A3-8A66-C50EF15D1AB9}" srcOrd="0" destOrd="0" presId="urn:microsoft.com/office/officeart/2005/8/layout/vList2"/>
    <dgm:cxn modelId="{1EAC828C-754F-4174-8AEF-32DE36A26305}" type="presOf" srcId="{ED5E68F6-5145-4ED5-927C-AEDC7BA31BAC}" destId="{A078DDE9-2F65-4E1E-9B1D-9D93F829CFED}" srcOrd="0" destOrd="0" presId="urn:microsoft.com/office/officeart/2005/8/layout/vList2"/>
    <dgm:cxn modelId="{9C7B4F4A-A731-4997-90A6-D494763FC8F0}" srcId="{8A2299BF-97F9-49EE-8765-EBC3FAA89DF8}" destId="{ED5E68F6-5145-4ED5-927C-AEDC7BA31BAC}" srcOrd="0" destOrd="0" parTransId="{6EB384F1-6906-4507-A88F-7082069F2DB2}" sibTransId="{6B824A77-5D31-4AEA-82C3-B12C9F9C9B9E}"/>
    <dgm:cxn modelId="{15E5DDD7-30F9-4836-91E0-A6C13991C127}" type="presParOf" srcId="{A257A9A6-D6EE-49A0-98D0-1734FADEBCAB}" destId="{A078DDE9-2F65-4E1E-9B1D-9D93F829CFED}" srcOrd="0" destOrd="0" presId="urn:microsoft.com/office/officeart/2005/8/layout/vList2"/>
    <dgm:cxn modelId="{D6E09BD2-6BEE-4B87-A02E-6455C693455A}" type="presParOf" srcId="{A257A9A6-D6EE-49A0-98D0-1734FADEBCAB}" destId="{2D46968A-C2BA-4344-A83F-91D3C82F2DA0}" srcOrd="1" destOrd="0" presId="urn:microsoft.com/office/officeart/2005/8/layout/vList2"/>
    <dgm:cxn modelId="{5296AD37-4075-47EE-899D-5C041D60A72D}" type="presParOf" srcId="{A257A9A6-D6EE-49A0-98D0-1734FADEBCAB}" destId="{03646248-5354-41A9-A8E8-C2725CECF7B9}" srcOrd="2" destOrd="0" presId="urn:microsoft.com/office/officeart/2005/8/layout/vList2"/>
    <dgm:cxn modelId="{35665966-B104-4224-B886-8BD30D7A9493}" type="presParOf" srcId="{A257A9A6-D6EE-49A0-98D0-1734FADEBCAB}" destId="{7D2CBA95-F7DE-494B-8F16-063D49352FF9}" srcOrd="3" destOrd="0" presId="urn:microsoft.com/office/officeart/2005/8/layout/vList2"/>
    <dgm:cxn modelId="{6A289967-D1DD-420E-8FDA-B5597814D775}" type="presParOf" srcId="{A257A9A6-D6EE-49A0-98D0-1734FADEBCAB}" destId="{908755A4-1A84-48A3-8A66-C50EF15D1A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FA18D-2043-4859-8E8D-E6B1C4CF6F3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B20894B-B53D-4389-AC10-5D9F6A05D1C1}">
      <dgm:prSet custT="1"/>
      <dgm:spPr/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Tim su sukobima Indijanci gotovo u potpunosti istrebljeni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A5E86-E1F8-4239-A6C7-3556AB527505}" type="parTrans" cxnId="{4523BF0E-96AA-4FE5-881D-5D41A31DBF53}">
      <dgm:prSet/>
      <dgm:spPr/>
      <dgm:t>
        <a:bodyPr/>
        <a:lstStyle/>
        <a:p>
          <a:endParaRPr lang="en-US"/>
        </a:p>
      </dgm:t>
    </dgm:pt>
    <dgm:pt modelId="{3C34E5A4-46F9-4795-B162-673A27A5E24C}" type="sibTrans" cxnId="{4523BF0E-96AA-4FE5-881D-5D41A31DBF53}">
      <dgm:prSet/>
      <dgm:spPr/>
      <dgm:t>
        <a:bodyPr/>
        <a:lstStyle/>
        <a:p>
          <a:endParaRPr lang="en-US"/>
        </a:p>
      </dgm:t>
    </dgm:pt>
    <dgm:pt modelId="{42A8B5A0-2699-4B9E-96C4-5E70FFB47C4A}">
      <dgm:prSet custT="1"/>
      <dgm:spPr/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Preostali Indijanci smješteni su u </a:t>
          </a:r>
          <a:r>
            <a: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rezervate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A4951-C8EF-4BBC-ABCE-28D49B957645}" type="parTrans" cxnId="{61139628-7D67-4322-AF45-DDBDFE28DF92}">
      <dgm:prSet/>
      <dgm:spPr/>
      <dgm:t>
        <a:bodyPr/>
        <a:lstStyle/>
        <a:p>
          <a:endParaRPr lang="en-US"/>
        </a:p>
      </dgm:t>
    </dgm:pt>
    <dgm:pt modelId="{F05F2E07-2324-4D66-8521-9E5C8965D698}" type="sibTrans" cxnId="{61139628-7D67-4322-AF45-DDBDFE28DF92}">
      <dgm:prSet/>
      <dgm:spPr/>
      <dgm:t>
        <a:bodyPr/>
        <a:lstStyle/>
        <a:p>
          <a:endParaRPr lang="en-US"/>
        </a:p>
      </dgm:t>
    </dgm:pt>
    <dgm:pt modelId="{4484766E-ABD9-4131-A215-DED78F35456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Rezervat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područje zaštićeno zakonom u kojemu žive prvotni stanovnici tog područja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06C3D-4EDD-4A84-BDFE-92EDCEB218BF}" type="parTrans" cxnId="{31F1EC06-1CC3-42A8-89E6-DA9C9EB80370}">
      <dgm:prSet/>
      <dgm:spPr/>
      <dgm:t>
        <a:bodyPr/>
        <a:lstStyle/>
        <a:p>
          <a:endParaRPr lang="en-US"/>
        </a:p>
      </dgm:t>
    </dgm:pt>
    <dgm:pt modelId="{2FE68B26-3C57-44B5-9891-6DB906069304}" type="sibTrans" cxnId="{31F1EC06-1CC3-42A8-89E6-DA9C9EB80370}">
      <dgm:prSet/>
      <dgm:spPr/>
      <dgm:t>
        <a:bodyPr/>
        <a:lstStyle/>
        <a:p>
          <a:endParaRPr lang="en-US"/>
        </a:p>
      </dgm:t>
    </dgm:pt>
    <dgm:pt modelId="{EE36D5D2-FCDB-4822-9EBF-8D8DCEB5839F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Najčešće bili smješteni na zapadu SAD-a, gdje su nepovoljni klimatski uvjeti i malo obradivih površina otežavali život Indijancima</a:t>
          </a:r>
        </a:p>
      </dgm:t>
    </dgm:pt>
    <dgm:pt modelId="{BD89DF99-978D-425A-A1F7-912AE4E60D33}" type="parTrans" cxnId="{6115ED45-D0A4-4EAF-AD74-BE875621CA3B}">
      <dgm:prSet/>
      <dgm:spPr/>
      <dgm:t>
        <a:bodyPr/>
        <a:lstStyle/>
        <a:p>
          <a:endParaRPr lang="hr-HR"/>
        </a:p>
      </dgm:t>
    </dgm:pt>
    <dgm:pt modelId="{DBA35D92-552D-470D-A989-8F4BBEFC6C5B}" type="sibTrans" cxnId="{6115ED45-D0A4-4EAF-AD74-BE875621CA3B}">
      <dgm:prSet/>
      <dgm:spPr/>
      <dgm:t>
        <a:bodyPr/>
        <a:lstStyle/>
        <a:p>
          <a:endParaRPr lang="hr-HR"/>
        </a:p>
      </dgm:t>
    </dgm:pt>
    <dgm:pt modelId="{E63EEE9E-C6FD-4A56-B58A-F858B2B6F5DB}" type="pres">
      <dgm:prSet presAssocID="{542FA18D-2043-4859-8E8D-E6B1C4CF6F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1CD87AF-66EB-4C33-9765-3D6B94223CC2}" type="pres">
      <dgm:prSet presAssocID="{4B20894B-B53D-4389-AC10-5D9F6A05D1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A41133-12EF-4979-8A72-D567B34C3E4C}" type="pres">
      <dgm:prSet presAssocID="{3C34E5A4-46F9-4795-B162-673A27A5E24C}" presName="spacer" presStyleCnt="0"/>
      <dgm:spPr/>
    </dgm:pt>
    <dgm:pt modelId="{B9934754-7AC1-4855-AB91-E3CC62D8DE09}" type="pres">
      <dgm:prSet presAssocID="{42A8B5A0-2699-4B9E-96C4-5E70FFB47C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F4A787-494A-46D0-AAC4-CDA2AE0B500F}" type="pres">
      <dgm:prSet presAssocID="{F05F2E07-2324-4D66-8521-9E5C8965D698}" presName="spacer" presStyleCnt="0"/>
      <dgm:spPr/>
    </dgm:pt>
    <dgm:pt modelId="{8A1A1959-4125-4226-AD0E-9D8CEFCE001A}" type="pres">
      <dgm:prSet presAssocID="{4484766E-ABD9-4131-A215-DED78F3545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F3C531-E317-403E-BA97-4638F035949B}" type="pres">
      <dgm:prSet presAssocID="{2FE68B26-3C57-44B5-9891-6DB906069304}" presName="spacer" presStyleCnt="0"/>
      <dgm:spPr/>
    </dgm:pt>
    <dgm:pt modelId="{DF6DB7ED-331B-4CC1-AC71-81FBCA1A3B06}" type="pres">
      <dgm:prSet presAssocID="{EE36D5D2-FCDB-4822-9EBF-8D8DCEB583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15ED45-D0A4-4EAF-AD74-BE875621CA3B}" srcId="{542FA18D-2043-4859-8E8D-E6B1C4CF6F30}" destId="{EE36D5D2-FCDB-4822-9EBF-8D8DCEB5839F}" srcOrd="3" destOrd="0" parTransId="{BD89DF99-978D-425A-A1F7-912AE4E60D33}" sibTransId="{DBA35D92-552D-470D-A989-8F4BBEFC6C5B}"/>
    <dgm:cxn modelId="{3F1C4BAC-A560-45EA-A569-6916F41DC256}" type="presOf" srcId="{4B20894B-B53D-4389-AC10-5D9F6A05D1C1}" destId="{D1CD87AF-66EB-4C33-9765-3D6B94223CC2}" srcOrd="0" destOrd="0" presId="urn:microsoft.com/office/officeart/2005/8/layout/vList2"/>
    <dgm:cxn modelId="{4523BF0E-96AA-4FE5-881D-5D41A31DBF53}" srcId="{542FA18D-2043-4859-8E8D-E6B1C4CF6F30}" destId="{4B20894B-B53D-4389-AC10-5D9F6A05D1C1}" srcOrd="0" destOrd="0" parTransId="{40EA5E86-E1F8-4239-A6C7-3556AB527505}" sibTransId="{3C34E5A4-46F9-4795-B162-673A27A5E24C}"/>
    <dgm:cxn modelId="{D5094CCB-807F-4BB8-8612-DF276C60743C}" type="presOf" srcId="{542FA18D-2043-4859-8E8D-E6B1C4CF6F30}" destId="{E63EEE9E-C6FD-4A56-B58A-F858B2B6F5DB}" srcOrd="0" destOrd="0" presId="urn:microsoft.com/office/officeart/2005/8/layout/vList2"/>
    <dgm:cxn modelId="{D28222C7-DC12-437A-8CF6-E40BB01D0C33}" type="presOf" srcId="{4484766E-ABD9-4131-A215-DED78F354564}" destId="{8A1A1959-4125-4226-AD0E-9D8CEFCE001A}" srcOrd="0" destOrd="0" presId="urn:microsoft.com/office/officeart/2005/8/layout/vList2"/>
    <dgm:cxn modelId="{61139628-7D67-4322-AF45-DDBDFE28DF92}" srcId="{542FA18D-2043-4859-8E8D-E6B1C4CF6F30}" destId="{42A8B5A0-2699-4B9E-96C4-5E70FFB47C4A}" srcOrd="1" destOrd="0" parTransId="{430A4951-C8EF-4BBC-ABCE-28D49B957645}" sibTransId="{F05F2E07-2324-4D66-8521-9E5C8965D698}"/>
    <dgm:cxn modelId="{40B7A6BF-6E0C-4441-8944-30650DFD9134}" type="presOf" srcId="{42A8B5A0-2699-4B9E-96C4-5E70FFB47C4A}" destId="{B9934754-7AC1-4855-AB91-E3CC62D8DE09}" srcOrd="0" destOrd="0" presId="urn:microsoft.com/office/officeart/2005/8/layout/vList2"/>
    <dgm:cxn modelId="{83E6CE60-7644-42DE-9B2B-1F88055269AA}" type="presOf" srcId="{EE36D5D2-FCDB-4822-9EBF-8D8DCEB5839F}" destId="{DF6DB7ED-331B-4CC1-AC71-81FBCA1A3B06}" srcOrd="0" destOrd="0" presId="urn:microsoft.com/office/officeart/2005/8/layout/vList2"/>
    <dgm:cxn modelId="{31F1EC06-1CC3-42A8-89E6-DA9C9EB80370}" srcId="{542FA18D-2043-4859-8E8D-E6B1C4CF6F30}" destId="{4484766E-ABD9-4131-A215-DED78F354564}" srcOrd="2" destOrd="0" parTransId="{CA706C3D-4EDD-4A84-BDFE-92EDCEB218BF}" sibTransId="{2FE68B26-3C57-44B5-9891-6DB906069304}"/>
    <dgm:cxn modelId="{BB08313B-67F5-4B74-909A-9D6D01F4B8AC}" type="presParOf" srcId="{E63EEE9E-C6FD-4A56-B58A-F858B2B6F5DB}" destId="{D1CD87AF-66EB-4C33-9765-3D6B94223CC2}" srcOrd="0" destOrd="0" presId="urn:microsoft.com/office/officeart/2005/8/layout/vList2"/>
    <dgm:cxn modelId="{9D198D04-4200-4E39-8955-5FF9BCC4F093}" type="presParOf" srcId="{E63EEE9E-C6FD-4A56-B58A-F858B2B6F5DB}" destId="{76A41133-12EF-4979-8A72-D567B34C3E4C}" srcOrd="1" destOrd="0" presId="urn:microsoft.com/office/officeart/2005/8/layout/vList2"/>
    <dgm:cxn modelId="{AE862D5B-D255-4FAC-8CE4-70EFF7B2C09E}" type="presParOf" srcId="{E63EEE9E-C6FD-4A56-B58A-F858B2B6F5DB}" destId="{B9934754-7AC1-4855-AB91-E3CC62D8DE09}" srcOrd="2" destOrd="0" presId="urn:microsoft.com/office/officeart/2005/8/layout/vList2"/>
    <dgm:cxn modelId="{B6553717-8C36-4864-B916-40BD8DB13CA7}" type="presParOf" srcId="{E63EEE9E-C6FD-4A56-B58A-F858B2B6F5DB}" destId="{D2F4A787-494A-46D0-AAC4-CDA2AE0B500F}" srcOrd="3" destOrd="0" presId="urn:microsoft.com/office/officeart/2005/8/layout/vList2"/>
    <dgm:cxn modelId="{D86F0A33-39B5-4E93-8C13-3D0A67157ABB}" type="presParOf" srcId="{E63EEE9E-C6FD-4A56-B58A-F858B2B6F5DB}" destId="{8A1A1959-4125-4226-AD0E-9D8CEFCE001A}" srcOrd="4" destOrd="0" presId="urn:microsoft.com/office/officeart/2005/8/layout/vList2"/>
    <dgm:cxn modelId="{1929B461-F555-4ABA-A440-62ECF17D3CC6}" type="presParOf" srcId="{E63EEE9E-C6FD-4A56-B58A-F858B2B6F5DB}" destId="{79F3C531-E317-403E-BA97-4638F035949B}" srcOrd="5" destOrd="0" presId="urn:microsoft.com/office/officeart/2005/8/layout/vList2"/>
    <dgm:cxn modelId="{C7A41455-22EC-43FC-B6F2-AB516C6717CC}" type="presParOf" srcId="{E63EEE9E-C6FD-4A56-B58A-F858B2B6F5DB}" destId="{DF6DB7ED-331B-4CC1-AC71-81FBCA1A3B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B3448-7F59-4B90-9427-6299FF324BE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1AEB89C-80A9-478B-B128-49E7C0E9538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Posljednje indijansko pleme koje se predalo američkim vlastima bili su </a:t>
          </a:r>
          <a:r>
            <a: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Apaši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pod vodstvom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Geronima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2DED67-07F0-42ED-A182-7F8D3155810A}" type="parTrans" cxnId="{D2C7178C-7377-4AF5-B70D-B79C9FDC164F}">
      <dgm:prSet/>
      <dgm:spPr/>
      <dgm:t>
        <a:bodyPr/>
        <a:lstStyle/>
        <a:p>
          <a:endParaRPr lang="en-US"/>
        </a:p>
      </dgm:t>
    </dgm:pt>
    <dgm:pt modelId="{1F8FD93D-C346-4C7E-A37D-AD2636688DCD}" type="sibTrans" cxnId="{D2C7178C-7377-4AF5-B70D-B79C9FDC164F}">
      <dgm:prSet/>
      <dgm:spPr/>
      <dgm:t>
        <a:bodyPr/>
        <a:lstStyle/>
        <a:p>
          <a:endParaRPr lang="en-US"/>
        </a:p>
      </dgm:t>
    </dgm:pt>
    <dgm:pt modelId="{AF65CB56-ED93-4D98-9BC2-532357322D3C}">
      <dgm:prSet/>
      <dgm:spPr/>
      <dgm:t>
        <a:bodyPr/>
        <a:lstStyle/>
        <a:p>
          <a:r>
            <a:rPr lang="hr-HR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Geronimo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jedan od najpoznatijih i najslavnijih indijanskih vođa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0418D-2DCF-41F6-A6CA-99DB9B88F9BE}" type="parTrans" cxnId="{AF351E7A-11BC-4600-BAAD-8620FA65F360}">
      <dgm:prSet/>
      <dgm:spPr/>
      <dgm:t>
        <a:bodyPr/>
        <a:lstStyle/>
        <a:p>
          <a:endParaRPr lang="en-US"/>
        </a:p>
      </dgm:t>
    </dgm:pt>
    <dgm:pt modelId="{41A86A63-FEFE-48DC-B17D-8EF3EC70EA16}" type="sibTrans" cxnId="{AF351E7A-11BC-4600-BAAD-8620FA65F360}">
      <dgm:prSet/>
      <dgm:spPr/>
      <dgm:t>
        <a:bodyPr/>
        <a:lstStyle/>
        <a:p>
          <a:endParaRPr lang="en-US"/>
        </a:p>
      </dgm:t>
    </dgm:pt>
    <dgm:pt modelId="{D2D35BC4-891B-40F1-9AA6-431B84D9B183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Utjelovljenje hrabrosti i odlučnosti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59A88-3E87-4F10-AD5E-B76DC16F5C9F}" type="parTrans" cxnId="{379F9448-5042-4662-B6A5-7036DA950A3D}">
      <dgm:prSet/>
      <dgm:spPr/>
      <dgm:t>
        <a:bodyPr/>
        <a:lstStyle/>
        <a:p>
          <a:endParaRPr lang="en-US"/>
        </a:p>
      </dgm:t>
    </dgm:pt>
    <dgm:pt modelId="{1B197FA7-0150-486A-9B8A-9DFA0EBE5484}" type="sibTrans" cxnId="{379F9448-5042-4662-B6A5-7036DA950A3D}">
      <dgm:prSet/>
      <dgm:spPr/>
      <dgm:t>
        <a:bodyPr/>
        <a:lstStyle/>
        <a:p>
          <a:endParaRPr lang="en-US"/>
        </a:p>
      </dgm:t>
    </dgm:pt>
    <dgm:pt modelId="{F0899423-68FC-4373-B51F-EFDD32B9535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Njegov život obilježen je sukobima s Amerikancima i Meksikancima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374DF-8F8F-4729-B8AA-1BB923B8FC47}" type="parTrans" cxnId="{3CB4890C-99F3-406E-882F-08E400CE5F0A}">
      <dgm:prSet/>
      <dgm:spPr/>
      <dgm:t>
        <a:bodyPr/>
        <a:lstStyle/>
        <a:p>
          <a:endParaRPr lang="en-US"/>
        </a:p>
      </dgm:t>
    </dgm:pt>
    <dgm:pt modelId="{943D8EB3-200F-4F3B-B30D-90E77D943B37}" type="sibTrans" cxnId="{3CB4890C-99F3-406E-882F-08E400CE5F0A}">
      <dgm:prSet/>
      <dgm:spPr/>
      <dgm:t>
        <a:bodyPr/>
        <a:lstStyle/>
        <a:p>
          <a:endParaRPr lang="en-US"/>
        </a:p>
      </dgm:t>
    </dgm:pt>
    <dgm:pt modelId="{EB92799E-BEB0-454D-9506-AF81AE91BADD}" type="pres">
      <dgm:prSet presAssocID="{85BB3448-7F59-4B90-9427-6299FF324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624D91B-E856-445E-959C-716B91C594EF}" type="pres">
      <dgm:prSet presAssocID="{D1AEB89C-80A9-478B-B128-49E7C0E953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042084-FCBB-4F78-8DF4-0BE84311F458}" type="pres">
      <dgm:prSet presAssocID="{1F8FD93D-C346-4C7E-A37D-AD2636688DCD}" presName="spacer" presStyleCnt="0"/>
      <dgm:spPr/>
    </dgm:pt>
    <dgm:pt modelId="{EE8AFB73-0929-4997-8C29-3E14896F8380}" type="pres">
      <dgm:prSet presAssocID="{AF65CB56-ED93-4D98-9BC2-532357322D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9405A5-9022-473D-8A81-44F2CC1FA492}" type="pres">
      <dgm:prSet presAssocID="{41A86A63-FEFE-48DC-B17D-8EF3EC70EA16}" presName="spacer" presStyleCnt="0"/>
      <dgm:spPr/>
    </dgm:pt>
    <dgm:pt modelId="{4BCAF030-1833-4FB5-AD97-7C8EB898752E}" type="pres">
      <dgm:prSet presAssocID="{D2D35BC4-891B-40F1-9AA6-431B84D9B18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49FBD-2460-4CD6-96C0-4572EB565E60}" type="pres">
      <dgm:prSet presAssocID="{1B197FA7-0150-486A-9B8A-9DFA0EBE5484}" presName="spacer" presStyleCnt="0"/>
      <dgm:spPr/>
    </dgm:pt>
    <dgm:pt modelId="{637E8AF8-C916-482E-9229-F866615DA6F3}" type="pres">
      <dgm:prSet presAssocID="{F0899423-68FC-4373-B51F-EFDD32B953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984C631-E8E3-47A2-991E-0846CB0EDA5B}" type="presOf" srcId="{D1AEB89C-80A9-478B-B128-49E7C0E9538E}" destId="{6624D91B-E856-445E-959C-716B91C594EF}" srcOrd="0" destOrd="0" presId="urn:microsoft.com/office/officeart/2005/8/layout/vList2"/>
    <dgm:cxn modelId="{379F9448-5042-4662-B6A5-7036DA950A3D}" srcId="{85BB3448-7F59-4B90-9427-6299FF324BE3}" destId="{D2D35BC4-891B-40F1-9AA6-431B84D9B183}" srcOrd="2" destOrd="0" parTransId="{51A59A88-3E87-4F10-AD5E-B76DC16F5C9F}" sibTransId="{1B197FA7-0150-486A-9B8A-9DFA0EBE5484}"/>
    <dgm:cxn modelId="{3CB4890C-99F3-406E-882F-08E400CE5F0A}" srcId="{85BB3448-7F59-4B90-9427-6299FF324BE3}" destId="{F0899423-68FC-4373-B51F-EFDD32B95359}" srcOrd="3" destOrd="0" parTransId="{881374DF-8F8F-4729-B8AA-1BB923B8FC47}" sibTransId="{943D8EB3-200F-4F3B-B30D-90E77D943B37}"/>
    <dgm:cxn modelId="{AF351E7A-11BC-4600-BAAD-8620FA65F360}" srcId="{85BB3448-7F59-4B90-9427-6299FF324BE3}" destId="{AF65CB56-ED93-4D98-9BC2-532357322D3C}" srcOrd="1" destOrd="0" parTransId="{33D0418D-2DCF-41F6-A6CA-99DB9B88F9BE}" sibTransId="{41A86A63-FEFE-48DC-B17D-8EF3EC70EA16}"/>
    <dgm:cxn modelId="{D2C7178C-7377-4AF5-B70D-B79C9FDC164F}" srcId="{85BB3448-7F59-4B90-9427-6299FF324BE3}" destId="{D1AEB89C-80A9-478B-B128-49E7C0E9538E}" srcOrd="0" destOrd="0" parTransId="{0B2DED67-07F0-42ED-A182-7F8D3155810A}" sibTransId="{1F8FD93D-C346-4C7E-A37D-AD2636688DCD}"/>
    <dgm:cxn modelId="{7511B0C6-BA92-4815-AA28-AC060F24686B}" type="presOf" srcId="{AF65CB56-ED93-4D98-9BC2-532357322D3C}" destId="{EE8AFB73-0929-4997-8C29-3E14896F8380}" srcOrd="0" destOrd="0" presId="urn:microsoft.com/office/officeart/2005/8/layout/vList2"/>
    <dgm:cxn modelId="{FB2A0D58-64A9-4D9C-9F9B-7BE231C054D2}" type="presOf" srcId="{D2D35BC4-891B-40F1-9AA6-431B84D9B183}" destId="{4BCAF030-1833-4FB5-AD97-7C8EB898752E}" srcOrd="0" destOrd="0" presId="urn:microsoft.com/office/officeart/2005/8/layout/vList2"/>
    <dgm:cxn modelId="{2DCE0C11-6078-458E-B7BD-D01A2A0AACA6}" type="presOf" srcId="{85BB3448-7F59-4B90-9427-6299FF324BE3}" destId="{EB92799E-BEB0-454D-9506-AF81AE91BADD}" srcOrd="0" destOrd="0" presId="urn:microsoft.com/office/officeart/2005/8/layout/vList2"/>
    <dgm:cxn modelId="{30FCC8FA-2B3E-4A93-928F-7753245DF983}" type="presOf" srcId="{F0899423-68FC-4373-B51F-EFDD32B95359}" destId="{637E8AF8-C916-482E-9229-F866615DA6F3}" srcOrd="0" destOrd="0" presId="urn:microsoft.com/office/officeart/2005/8/layout/vList2"/>
    <dgm:cxn modelId="{440F9405-F922-46D5-B343-C6D8C383E121}" type="presParOf" srcId="{EB92799E-BEB0-454D-9506-AF81AE91BADD}" destId="{6624D91B-E856-445E-959C-716B91C594EF}" srcOrd="0" destOrd="0" presId="urn:microsoft.com/office/officeart/2005/8/layout/vList2"/>
    <dgm:cxn modelId="{2C561791-3AF9-4F4F-AB32-EDF3E27AE1C8}" type="presParOf" srcId="{EB92799E-BEB0-454D-9506-AF81AE91BADD}" destId="{AF042084-FCBB-4F78-8DF4-0BE84311F458}" srcOrd="1" destOrd="0" presId="urn:microsoft.com/office/officeart/2005/8/layout/vList2"/>
    <dgm:cxn modelId="{B197E334-B4C2-46BE-8172-2063268B1734}" type="presParOf" srcId="{EB92799E-BEB0-454D-9506-AF81AE91BADD}" destId="{EE8AFB73-0929-4997-8C29-3E14896F8380}" srcOrd="2" destOrd="0" presId="urn:microsoft.com/office/officeart/2005/8/layout/vList2"/>
    <dgm:cxn modelId="{A32A87D6-1F7E-4C23-9353-A32F1483F895}" type="presParOf" srcId="{EB92799E-BEB0-454D-9506-AF81AE91BADD}" destId="{F49405A5-9022-473D-8A81-44F2CC1FA492}" srcOrd="3" destOrd="0" presId="urn:microsoft.com/office/officeart/2005/8/layout/vList2"/>
    <dgm:cxn modelId="{45F7A201-3320-4AFA-8F1B-F1E210B33B78}" type="presParOf" srcId="{EB92799E-BEB0-454D-9506-AF81AE91BADD}" destId="{4BCAF030-1833-4FB5-AD97-7C8EB898752E}" srcOrd="4" destOrd="0" presId="urn:microsoft.com/office/officeart/2005/8/layout/vList2"/>
    <dgm:cxn modelId="{6C5C67D6-FF9E-4A0B-9829-B6C58DB870E7}" type="presParOf" srcId="{EB92799E-BEB0-454D-9506-AF81AE91BADD}" destId="{1AC49FBD-2460-4CD6-96C0-4572EB565E60}" srcOrd="5" destOrd="0" presId="urn:microsoft.com/office/officeart/2005/8/layout/vList2"/>
    <dgm:cxn modelId="{B47FCD73-E1E6-4D4F-A41B-3FA3ABBA2423}" type="presParOf" srcId="{EB92799E-BEB0-454D-9506-AF81AE91BADD}" destId="{637E8AF8-C916-482E-9229-F866615DA6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8AC64A-9725-4F12-9089-A1E9CFCF875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C57357-2EBC-4626-8364-81E2F3A96014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Sredinom XIX. stoljeća započelo je masovnije naseljavanje krajnjeg zapada SAD-a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25A2A-E817-4B21-9632-216CAE76F49F}" type="parTrans" cxnId="{1F73E65E-DC3D-4339-8B80-17D1CFC5E8B2}">
      <dgm:prSet/>
      <dgm:spPr/>
      <dgm:t>
        <a:bodyPr/>
        <a:lstStyle/>
        <a:p>
          <a:endParaRPr lang="en-US"/>
        </a:p>
      </dgm:t>
    </dgm:pt>
    <dgm:pt modelId="{C0510921-588C-4E91-9B33-1D1CFBB6833C}" type="sibTrans" cxnId="{1F73E65E-DC3D-4339-8B80-17D1CFC5E8B2}">
      <dgm:prSet/>
      <dgm:spPr/>
      <dgm:t>
        <a:bodyPr/>
        <a:lstStyle/>
        <a:p>
          <a:endParaRPr lang="en-US"/>
        </a:p>
      </dgm:t>
    </dgm:pt>
    <dgm:pt modelId="{83A41E5F-195D-45B6-A885-F1F2E3AA595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Otkrivena nalazišta zlata u Kaliforniji – „zlatna groznica”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586A6-49EC-46CD-AF8E-3ECD45F58D10}" type="parTrans" cxnId="{A1AC580B-E9A6-4AB8-A508-A7DCD0D8E496}">
      <dgm:prSet/>
      <dgm:spPr/>
      <dgm:t>
        <a:bodyPr/>
        <a:lstStyle/>
        <a:p>
          <a:endParaRPr lang="en-US"/>
        </a:p>
      </dgm:t>
    </dgm:pt>
    <dgm:pt modelId="{D79C23C6-206D-418A-837C-D28707B30F6E}" type="sibTrans" cxnId="{A1AC580B-E9A6-4AB8-A508-A7DCD0D8E496}">
      <dgm:prSet/>
      <dgm:spPr/>
      <dgm:t>
        <a:bodyPr/>
        <a:lstStyle/>
        <a:p>
          <a:endParaRPr lang="en-US"/>
        </a:p>
      </dgm:t>
    </dgm:pt>
    <dgm:pt modelId="{F09AAD4B-DAA8-460A-9CE5-F99B8199F27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Uz nalazišta nastajali i rasli gradovi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5F508-9F92-43DF-82AB-D9B0948FB1ED}" type="parTrans" cxnId="{AF5E66E1-1FA1-45D9-B4AE-2A6BE9C3C453}">
      <dgm:prSet/>
      <dgm:spPr/>
      <dgm:t>
        <a:bodyPr/>
        <a:lstStyle/>
        <a:p>
          <a:endParaRPr lang="en-US"/>
        </a:p>
      </dgm:t>
    </dgm:pt>
    <dgm:pt modelId="{7010D617-7376-4D38-9F27-A4A754C3DC60}" type="sibTrans" cxnId="{AF5E66E1-1FA1-45D9-B4AE-2A6BE9C3C453}">
      <dgm:prSet/>
      <dgm:spPr/>
      <dgm:t>
        <a:bodyPr/>
        <a:lstStyle/>
        <a:p>
          <a:endParaRPr lang="en-US"/>
        </a:p>
      </dgm:t>
    </dgm:pt>
    <dgm:pt modelId="{154C0104-9D80-4EF5-A9A5-997934C7E94C}" type="pres">
      <dgm:prSet presAssocID="{9D8AC64A-9725-4F12-9089-A1E9CFCF8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666A41-9ED7-458D-A790-20C3F2D057EC}" type="pres">
      <dgm:prSet presAssocID="{A9C57357-2EBC-4626-8364-81E2F3A960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F72FBD-6798-4F5B-81A3-7D96700C9882}" type="pres">
      <dgm:prSet presAssocID="{C0510921-588C-4E91-9B33-1D1CFBB6833C}" presName="spacer" presStyleCnt="0"/>
      <dgm:spPr/>
    </dgm:pt>
    <dgm:pt modelId="{BC204638-9DA1-4407-AC01-D1D9BD2CBE5F}" type="pres">
      <dgm:prSet presAssocID="{83A41E5F-195D-45B6-A885-F1F2E3AA59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49B174-F997-403A-A804-207F76530A54}" type="pres">
      <dgm:prSet presAssocID="{D79C23C6-206D-418A-837C-D28707B30F6E}" presName="spacer" presStyleCnt="0"/>
      <dgm:spPr/>
    </dgm:pt>
    <dgm:pt modelId="{C5BB46E7-E619-4528-B77F-4A1E4FE81112}" type="pres">
      <dgm:prSet presAssocID="{F09AAD4B-DAA8-460A-9CE5-F99B8199F2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AC580B-E9A6-4AB8-A508-A7DCD0D8E496}" srcId="{9D8AC64A-9725-4F12-9089-A1E9CFCF875A}" destId="{83A41E5F-195D-45B6-A885-F1F2E3AA5950}" srcOrd="1" destOrd="0" parTransId="{864586A6-49EC-46CD-AF8E-3ECD45F58D10}" sibTransId="{D79C23C6-206D-418A-837C-D28707B30F6E}"/>
    <dgm:cxn modelId="{4A89FBA2-7E9B-463F-B0BC-50F34E2E3B88}" type="presOf" srcId="{F09AAD4B-DAA8-460A-9CE5-F99B8199F27D}" destId="{C5BB46E7-E619-4528-B77F-4A1E4FE81112}" srcOrd="0" destOrd="0" presId="urn:microsoft.com/office/officeart/2005/8/layout/vList2"/>
    <dgm:cxn modelId="{FE72C32F-DA0C-4F36-B915-BFDE864C54CA}" type="presOf" srcId="{A9C57357-2EBC-4626-8364-81E2F3A96014}" destId="{03666A41-9ED7-458D-A790-20C3F2D057EC}" srcOrd="0" destOrd="0" presId="urn:microsoft.com/office/officeart/2005/8/layout/vList2"/>
    <dgm:cxn modelId="{AF5E66E1-1FA1-45D9-B4AE-2A6BE9C3C453}" srcId="{9D8AC64A-9725-4F12-9089-A1E9CFCF875A}" destId="{F09AAD4B-DAA8-460A-9CE5-F99B8199F27D}" srcOrd="2" destOrd="0" parTransId="{7295F508-9F92-43DF-82AB-D9B0948FB1ED}" sibTransId="{7010D617-7376-4D38-9F27-A4A754C3DC60}"/>
    <dgm:cxn modelId="{1F73E65E-DC3D-4339-8B80-17D1CFC5E8B2}" srcId="{9D8AC64A-9725-4F12-9089-A1E9CFCF875A}" destId="{A9C57357-2EBC-4626-8364-81E2F3A96014}" srcOrd="0" destOrd="0" parTransId="{50725A2A-E817-4B21-9632-216CAE76F49F}" sibTransId="{C0510921-588C-4E91-9B33-1D1CFBB6833C}"/>
    <dgm:cxn modelId="{278E6448-3483-47C1-BD47-0A8785DAC102}" type="presOf" srcId="{9D8AC64A-9725-4F12-9089-A1E9CFCF875A}" destId="{154C0104-9D80-4EF5-A9A5-997934C7E94C}" srcOrd="0" destOrd="0" presId="urn:microsoft.com/office/officeart/2005/8/layout/vList2"/>
    <dgm:cxn modelId="{92F59BE9-42F5-478B-B328-53488FD1F1DD}" type="presOf" srcId="{83A41E5F-195D-45B6-A885-F1F2E3AA5950}" destId="{BC204638-9DA1-4407-AC01-D1D9BD2CBE5F}" srcOrd="0" destOrd="0" presId="urn:microsoft.com/office/officeart/2005/8/layout/vList2"/>
    <dgm:cxn modelId="{AFA9D0FB-D4A3-4C0D-825A-02480B6C6724}" type="presParOf" srcId="{154C0104-9D80-4EF5-A9A5-997934C7E94C}" destId="{03666A41-9ED7-458D-A790-20C3F2D057EC}" srcOrd="0" destOrd="0" presId="urn:microsoft.com/office/officeart/2005/8/layout/vList2"/>
    <dgm:cxn modelId="{60D80A4B-76B8-4A35-B84E-E13D12E34CEA}" type="presParOf" srcId="{154C0104-9D80-4EF5-A9A5-997934C7E94C}" destId="{F2F72FBD-6798-4F5B-81A3-7D96700C9882}" srcOrd="1" destOrd="0" presId="urn:microsoft.com/office/officeart/2005/8/layout/vList2"/>
    <dgm:cxn modelId="{E08CC06E-6CCC-430A-98FB-574192BC2D42}" type="presParOf" srcId="{154C0104-9D80-4EF5-A9A5-997934C7E94C}" destId="{BC204638-9DA1-4407-AC01-D1D9BD2CBE5F}" srcOrd="2" destOrd="0" presId="urn:microsoft.com/office/officeart/2005/8/layout/vList2"/>
    <dgm:cxn modelId="{F714B784-8419-499B-B055-3C6379FAEFA8}" type="presParOf" srcId="{154C0104-9D80-4EF5-A9A5-997934C7E94C}" destId="{AF49B174-F997-403A-A804-207F76530A54}" srcOrd="3" destOrd="0" presId="urn:microsoft.com/office/officeart/2005/8/layout/vList2"/>
    <dgm:cxn modelId="{DF8FF16A-3798-41E9-8981-CAC824F47430}" type="presParOf" srcId="{154C0104-9D80-4EF5-A9A5-997934C7E94C}" destId="{C5BB46E7-E619-4528-B77F-4A1E4FE811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8AC64A-9725-4F12-9089-A1E9CFCF875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148518F-6495-4449-B2A7-4C20EA38E1D0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Nestankom zlata broj stanovnika u gradovima se smanjivao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1F2E3-7DD4-4FED-9D89-7B0E8021E5F2}" type="parTrans" cxnId="{F76145D0-087C-4B84-9CDE-6ADEAE72A31C}">
      <dgm:prSet/>
      <dgm:spPr/>
      <dgm:t>
        <a:bodyPr/>
        <a:lstStyle/>
        <a:p>
          <a:endParaRPr lang="en-US"/>
        </a:p>
      </dgm:t>
    </dgm:pt>
    <dgm:pt modelId="{955A2291-C379-468F-9A8E-6DCC6D3D56B4}" type="sibTrans" cxnId="{F76145D0-087C-4B84-9CDE-6ADEAE72A31C}">
      <dgm:prSet/>
      <dgm:spPr/>
      <dgm:t>
        <a:bodyPr/>
        <a:lstStyle/>
        <a:p>
          <a:endParaRPr lang="en-US"/>
        </a:p>
      </dgm:t>
    </dgm:pt>
    <dgm:pt modelId="{2E4A852E-70DB-473A-84C3-7D7F2D3175FE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Kasnije je u potpunosti napušten – „grad duhova” (</a:t>
          </a:r>
          <a:r>
            <a:rPr lang="hr-HR" i="1" dirty="0" err="1">
              <a:latin typeface="Arial" panose="020B0604020202020204" pitchFamily="34" charset="0"/>
              <a:cs typeface="Arial" panose="020B0604020202020204" pitchFamily="34" charset="0"/>
            </a:rPr>
            <a:t>Ghost</a:t>
          </a:r>
          <a:r>
            <a:rPr lang="hr-HR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i="1" dirty="0" err="1">
              <a:latin typeface="Arial" panose="020B0604020202020204" pitchFamily="34" charset="0"/>
              <a:cs typeface="Arial" panose="020B0604020202020204" pitchFamily="34" charset="0"/>
            </a:rPr>
            <a:t>town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0F6B4-1F34-4F3C-9DA6-6E8B39BAF074}" type="parTrans" cxnId="{CE41C690-22B4-4DAF-89B8-2C6A5ECB14F1}">
      <dgm:prSet/>
      <dgm:spPr/>
      <dgm:t>
        <a:bodyPr/>
        <a:lstStyle/>
        <a:p>
          <a:endParaRPr lang="en-US"/>
        </a:p>
      </dgm:t>
    </dgm:pt>
    <dgm:pt modelId="{6B829558-719E-4ABC-8CDC-B492D041A469}" type="sibTrans" cxnId="{CE41C690-22B4-4DAF-89B8-2C6A5ECB14F1}">
      <dgm:prSet/>
      <dgm:spPr/>
      <dgm:t>
        <a:bodyPr/>
        <a:lstStyle/>
        <a:p>
          <a:endParaRPr lang="en-US"/>
        </a:p>
      </dgm:t>
    </dgm:pt>
    <dgm:pt modelId="{154C0104-9D80-4EF5-A9A5-997934C7E94C}" type="pres">
      <dgm:prSet presAssocID="{9D8AC64A-9725-4F12-9089-A1E9CFCF87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F861FDF-F201-438C-A63C-A186288B4D25}" type="pres">
      <dgm:prSet presAssocID="{5148518F-6495-4449-B2A7-4C20EA38E1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686EA4-241C-417C-B66A-105090F719DA}" type="pres">
      <dgm:prSet presAssocID="{955A2291-C379-468F-9A8E-6DCC6D3D56B4}" presName="spacer" presStyleCnt="0"/>
      <dgm:spPr/>
    </dgm:pt>
    <dgm:pt modelId="{4EF69882-870C-4DC0-8D59-8B19B1A6E1B7}" type="pres">
      <dgm:prSet presAssocID="{2E4A852E-70DB-473A-84C3-7D7F2D3175F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AB82E6-433C-49DB-82CB-4341DB5D7B55}" type="presOf" srcId="{5148518F-6495-4449-B2A7-4C20EA38E1D0}" destId="{9F861FDF-F201-438C-A63C-A186288B4D25}" srcOrd="0" destOrd="0" presId="urn:microsoft.com/office/officeart/2005/8/layout/vList2"/>
    <dgm:cxn modelId="{CE41C690-22B4-4DAF-89B8-2C6A5ECB14F1}" srcId="{9D8AC64A-9725-4F12-9089-A1E9CFCF875A}" destId="{2E4A852E-70DB-473A-84C3-7D7F2D3175FE}" srcOrd="1" destOrd="0" parTransId="{B9E0F6B4-1F34-4F3C-9DA6-6E8B39BAF074}" sibTransId="{6B829558-719E-4ABC-8CDC-B492D041A469}"/>
    <dgm:cxn modelId="{278E6448-3483-47C1-BD47-0A8785DAC102}" type="presOf" srcId="{9D8AC64A-9725-4F12-9089-A1E9CFCF875A}" destId="{154C0104-9D80-4EF5-A9A5-997934C7E94C}" srcOrd="0" destOrd="0" presId="urn:microsoft.com/office/officeart/2005/8/layout/vList2"/>
    <dgm:cxn modelId="{00ECAB76-B2DE-4EF4-835E-C22167A32414}" type="presOf" srcId="{2E4A852E-70DB-473A-84C3-7D7F2D3175FE}" destId="{4EF69882-870C-4DC0-8D59-8B19B1A6E1B7}" srcOrd="0" destOrd="0" presId="urn:microsoft.com/office/officeart/2005/8/layout/vList2"/>
    <dgm:cxn modelId="{F76145D0-087C-4B84-9CDE-6ADEAE72A31C}" srcId="{9D8AC64A-9725-4F12-9089-A1E9CFCF875A}" destId="{5148518F-6495-4449-B2A7-4C20EA38E1D0}" srcOrd="0" destOrd="0" parTransId="{5DE1F2E3-7DD4-4FED-9D89-7B0E8021E5F2}" sibTransId="{955A2291-C379-468F-9A8E-6DCC6D3D56B4}"/>
    <dgm:cxn modelId="{8784E65D-F925-48B1-B706-BCF797997BB2}" type="presParOf" srcId="{154C0104-9D80-4EF5-A9A5-997934C7E94C}" destId="{9F861FDF-F201-438C-A63C-A186288B4D25}" srcOrd="0" destOrd="0" presId="urn:microsoft.com/office/officeart/2005/8/layout/vList2"/>
    <dgm:cxn modelId="{D21D4EE6-5815-47B6-AF1D-141F6F168DAF}" type="presParOf" srcId="{154C0104-9D80-4EF5-A9A5-997934C7E94C}" destId="{2D686EA4-241C-417C-B66A-105090F719DA}" srcOrd="1" destOrd="0" presId="urn:microsoft.com/office/officeart/2005/8/layout/vList2"/>
    <dgm:cxn modelId="{9AFF61BE-DC86-4430-B078-0BEA067C8343}" type="presParOf" srcId="{154C0104-9D80-4EF5-A9A5-997934C7E94C}" destId="{4EF69882-870C-4DC0-8D59-8B19B1A6E1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1CF3D-C9B5-4E58-B72C-3692469A459C}">
      <dsp:nvSpPr>
        <dsp:cNvPr id="0" name=""/>
        <dsp:cNvSpPr/>
      </dsp:nvSpPr>
      <dsp:spPr>
        <a:xfrm>
          <a:off x="0" y="22413"/>
          <a:ext cx="10111666" cy="162161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>
              <a:latin typeface="Arial" panose="020B0604020202020204" pitchFamily="34" charset="0"/>
              <a:cs typeface="Arial" panose="020B0604020202020204" pitchFamily="34" charset="0"/>
            </a:rPr>
            <a:t>SAD se u XIX. </a:t>
          </a:r>
          <a:r>
            <a:rPr lang="hr-HR" sz="4200" kern="1200">
              <a:latin typeface="Arial" panose="020B0604020202020204" pitchFamily="34" charset="0"/>
              <a:cs typeface="Arial" panose="020B0604020202020204" pitchFamily="34" charset="0"/>
            </a:rPr>
            <a:t>stoljeću nastavljao </a:t>
          </a:r>
          <a:r>
            <a:rPr lang="hr-HR" sz="4200" kern="1200" dirty="0">
              <a:latin typeface="Arial" panose="020B0604020202020204" pitchFamily="34" charset="0"/>
              <a:cs typeface="Arial" panose="020B0604020202020204" pitchFamily="34" charset="0"/>
            </a:rPr>
            <a:t>širiti na zapad kontinenta</a:t>
          </a:r>
          <a:endParaRPr lang="en-US" sz="4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413"/>
        <a:ext cx="10111666" cy="1621619"/>
      </dsp:txXfrm>
    </dsp:sp>
    <dsp:sp modelId="{4AB2EC71-E6AF-4A56-8AAE-C428640FB407}">
      <dsp:nvSpPr>
        <dsp:cNvPr id="0" name=""/>
        <dsp:cNvSpPr/>
      </dsp:nvSpPr>
      <dsp:spPr>
        <a:xfrm>
          <a:off x="0" y="1764993"/>
          <a:ext cx="10111666" cy="162161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>
              <a:latin typeface="Arial" panose="020B0604020202020204" pitchFamily="34" charset="0"/>
              <a:cs typeface="Arial" panose="020B0604020202020204" pitchFamily="34" charset="0"/>
            </a:rPr>
            <a:t>Divlji zapad – područje zapadno od rijeke Mississippi</a:t>
          </a:r>
          <a:endParaRPr lang="en-US" sz="4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64993"/>
        <a:ext cx="10111666" cy="16216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3A5D0F-1950-4472-B494-A3F6731B88E6}">
      <dsp:nvSpPr>
        <dsp:cNvPr id="0" name=""/>
        <dsp:cNvSpPr/>
      </dsp:nvSpPr>
      <dsp:spPr>
        <a:xfrm>
          <a:off x="8874" y="164232"/>
          <a:ext cx="4820443" cy="119768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Razlozi naseljavanja: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4" y="164232"/>
        <a:ext cx="4820443" cy="11976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39DE47-C246-41BC-9F50-9A5249E9B62B}">
      <dsp:nvSpPr>
        <dsp:cNvPr id="0" name=""/>
        <dsp:cNvSpPr/>
      </dsp:nvSpPr>
      <dsp:spPr>
        <a:xfrm>
          <a:off x="35517" y="0"/>
          <a:ext cx="10218178" cy="160466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>
              <a:latin typeface="Arial" panose="020B0604020202020204" pitchFamily="34" charset="0"/>
              <a:cs typeface="Arial" panose="020B0604020202020204" pitchFamily="34" charset="0"/>
            </a:rPr>
            <a:t>Europski doseljenici naseljavanjem su najviše štetili </a:t>
          </a:r>
          <a:r>
            <a:rPr lang="hr-HR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Indijancima – potiskivani prema zapadu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17" y="0"/>
        <a:ext cx="10218178" cy="1604667"/>
      </dsp:txXfrm>
    </dsp:sp>
    <dsp:sp modelId="{3201F13B-0FF1-4651-8AF3-E9D93BE70955}">
      <dsp:nvSpPr>
        <dsp:cNvPr id="0" name=""/>
        <dsp:cNvSpPr/>
      </dsp:nvSpPr>
      <dsp:spPr>
        <a:xfrm>
          <a:off x="26637" y="1828804"/>
          <a:ext cx="10253695" cy="177048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Sukobi među doseljenicima i Indijancima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37" y="1828804"/>
        <a:ext cx="10253695" cy="17704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78DDE9-2F65-4E1E-9B1D-9D93F829CFED}">
      <dsp:nvSpPr>
        <dsp:cNvPr id="0" name=""/>
        <dsp:cNvSpPr/>
      </dsp:nvSpPr>
      <dsp:spPr>
        <a:xfrm>
          <a:off x="0" y="18638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U sukobima su Indijanci imali malo šanse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38"/>
        <a:ext cx="10515600" cy="1368900"/>
      </dsp:txXfrm>
    </dsp:sp>
    <dsp:sp modelId="{03646248-5354-41A9-A8E8-C2725CECF7B9}">
      <dsp:nvSpPr>
        <dsp:cNvPr id="0" name=""/>
        <dsp:cNvSpPr/>
      </dsp:nvSpPr>
      <dsp:spPr>
        <a:xfrm>
          <a:off x="0" y="1491219"/>
          <a:ext cx="10515600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Protivnici brojniji i bolje naoružani; imali podršku vojske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91219"/>
        <a:ext cx="10515600" cy="1368900"/>
      </dsp:txXfrm>
    </dsp:sp>
    <dsp:sp modelId="{908755A4-1A84-48A3-8A66-C50EF15D1AB9}">
      <dsp:nvSpPr>
        <dsp:cNvPr id="0" name=""/>
        <dsp:cNvSpPr/>
      </dsp:nvSpPr>
      <dsp:spPr>
        <a:xfrm>
          <a:off x="0" y="2963799"/>
          <a:ext cx="10515600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Sustavno ubijanje i protjerivanje Indijanaca te naseljavanje njihove zemlje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63799"/>
        <a:ext cx="10515600" cy="13689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D87AF-66EB-4C33-9765-3D6B94223CC2}">
      <dsp:nvSpPr>
        <dsp:cNvPr id="0" name=""/>
        <dsp:cNvSpPr/>
      </dsp:nvSpPr>
      <dsp:spPr>
        <a:xfrm>
          <a:off x="0" y="241264"/>
          <a:ext cx="5731274" cy="110795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Tim su sukobima Indijanci gotovo u potpunosti istrebljeni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1264"/>
        <a:ext cx="5731274" cy="1107953"/>
      </dsp:txXfrm>
    </dsp:sp>
    <dsp:sp modelId="{B9934754-7AC1-4855-AB91-E3CC62D8DE09}">
      <dsp:nvSpPr>
        <dsp:cNvPr id="0" name=""/>
        <dsp:cNvSpPr/>
      </dsp:nvSpPr>
      <dsp:spPr>
        <a:xfrm>
          <a:off x="0" y="1409697"/>
          <a:ext cx="5731274" cy="1107953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Preostali Indijanci smješteni su u </a:t>
          </a:r>
          <a:r>
            <a:rPr lang="hr-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rezervate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09697"/>
        <a:ext cx="5731274" cy="1107953"/>
      </dsp:txXfrm>
    </dsp:sp>
    <dsp:sp modelId="{8A1A1959-4125-4226-AD0E-9D8CEFCE001A}">
      <dsp:nvSpPr>
        <dsp:cNvPr id="0" name=""/>
        <dsp:cNvSpPr/>
      </dsp:nvSpPr>
      <dsp:spPr>
        <a:xfrm>
          <a:off x="0" y="2578130"/>
          <a:ext cx="5731274" cy="1107953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Rezervat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 – područje zaštićeno zakonom u kojemu žive prvotni stanovnici tog područja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78130"/>
        <a:ext cx="5731274" cy="1107953"/>
      </dsp:txXfrm>
    </dsp:sp>
    <dsp:sp modelId="{DF6DB7ED-331B-4CC1-AC71-81FBCA1A3B06}">
      <dsp:nvSpPr>
        <dsp:cNvPr id="0" name=""/>
        <dsp:cNvSpPr/>
      </dsp:nvSpPr>
      <dsp:spPr>
        <a:xfrm>
          <a:off x="0" y="3746564"/>
          <a:ext cx="5731274" cy="1107953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Najčešće bili smješteni na zapadu SAD-a, gdje su nepovoljni klimatski uvjeti i malo obradivih površina otežavali život Indijancima</a:t>
          </a:r>
        </a:p>
      </dsp:txBody>
      <dsp:txXfrm>
        <a:off x="0" y="3746564"/>
        <a:ext cx="5731274" cy="11079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4D91B-E856-445E-959C-716B91C594EF}">
      <dsp:nvSpPr>
        <dsp:cNvPr id="0" name=""/>
        <dsp:cNvSpPr/>
      </dsp:nvSpPr>
      <dsp:spPr>
        <a:xfrm>
          <a:off x="0" y="66984"/>
          <a:ext cx="7412115" cy="126359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Posljednje indijansko pleme koje se predalo američkim vlastima bili su </a:t>
          </a:r>
          <a:r>
            <a:rPr lang="hr-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Apaši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pod vodstvom </a:t>
          </a:r>
          <a:r>
            <a:rPr lang="hr-H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Geronima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6984"/>
        <a:ext cx="7412115" cy="1263599"/>
      </dsp:txXfrm>
    </dsp:sp>
    <dsp:sp modelId="{EE8AFB73-0929-4997-8C29-3E14896F8380}">
      <dsp:nvSpPr>
        <dsp:cNvPr id="0" name=""/>
        <dsp:cNvSpPr/>
      </dsp:nvSpPr>
      <dsp:spPr>
        <a:xfrm>
          <a:off x="0" y="1399704"/>
          <a:ext cx="7412115" cy="1263599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Geronimo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– jedan od najpoznatijih i najslavnijih indijanskih vođa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99704"/>
        <a:ext cx="7412115" cy="1263599"/>
      </dsp:txXfrm>
    </dsp:sp>
    <dsp:sp modelId="{4BCAF030-1833-4FB5-AD97-7C8EB898752E}">
      <dsp:nvSpPr>
        <dsp:cNvPr id="0" name=""/>
        <dsp:cNvSpPr/>
      </dsp:nvSpPr>
      <dsp:spPr>
        <a:xfrm>
          <a:off x="0" y="2732424"/>
          <a:ext cx="7412115" cy="1263599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Utjelovljenje hrabrosti i odlučnosti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32424"/>
        <a:ext cx="7412115" cy="1263599"/>
      </dsp:txXfrm>
    </dsp:sp>
    <dsp:sp modelId="{637E8AF8-C916-482E-9229-F866615DA6F3}">
      <dsp:nvSpPr>
        <dsp:cNvPr id="0" name=""/>
        <dsp:cNvSpPr/>
      </dsp:nvSpPr>
      <dsp:spPr>
        <a:xfrm>
          <a:off x="0" y="4065144"/>
          <a:ext cx="7412115" cy="126359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Njegov život obilježen je sukobima s Amerikancima i Meksikancima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65144"/>
        <a:ext cx="7412115" cy="12635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666A41-9ED7-458D-A790-20C3F2D057EC}">
      <dsp:nvSpPr>
        <dsp:cNvPr id="0" name=""/>
        <dsp:cNvSpPr/>
      </dsp:nvSpPr>
      <dsp:spPr>
        <a:xfrm>
          <a:off x="0" y="5420"/>
          <a:ext cx="7128769" cy="15268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Sredinom XIX. stoljeća započelo je masovnije naseljavanje krajnjeg zapada SAD-a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20"/>
        <a:ext cx="7128769" cy="1526850"/>
      </dsp:txXfrm>
    </dsp:sp>
    <dsp:sp modelId="{BC204638-9DA1-4407-AC01-D1D9BD2CBE5F}">
      <dsp:nvSpPr>
        <dsp:cNvPr id="0" name=""/>
        <dsp:cNvSpPr/>
      </dsp:nvSpPr>
      <dsp:spPr>
        <a:xfrm>
          <a:off x="0" y="1615790"/>
          <a:ext cx="7128769" cy="152685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Otkrivena nalazišta zlata u Kaliforniji – „zlatna groznica”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15790"/>
        <a:ext cx="7128769" cy="1526850"/>
      </dsp:txXfrm>
    </dsp:sp>
    <dsp:sp modelId="{C5BB46E7-E619-4528-B77F-4A1E4FE81112}">
      <dsp:nvSpPr>
        <dsp:cNvPr id="0" name=""/>
        <dsp:cNvSpPr/>
      </dsp:nvSpPr>
      <dsp:spPr>
        <a:xfrm>
          <a:off x="0" y="3226160"/>
          <a:ext cx="7128769" cy="152685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Uz nalazišta nastajali i rasli gradovi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26160"/>
        <a:ext cx="7128769" cy="15268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861FDF-F201-438C-A63C-A186288B4D25}">
      <dsp:nvSpPr>
        <dsp:cNvPr id="0" name=""/>
        <dsp:cNvSpPr/>
      </dsp:nvSpPr>
      <dsp:spPr>
        <a:xfrm>
          <a:off x="0" y="49857"/>
          <a:ext cx="5624649" cy="18427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Nestankom zlata broj stanovnika u gradovima se smanjivao 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857"/>
        <a:ext cx="5624649" cy="1842749"/>
      </dsp:txXfrm>
    </dsp:sp>
    <dsp:sp modelId="{4EF69882-870C-4DC0-8D59-8B19B1A6E1B7}">
      <dsp:nvSpPr>
        <dsp:cNvPr id="0" name=""/>
        <dsp:cNvSpPr/>
      </dsp:nvSpPr>
      <dsp:spPr>
        <a:xfrm>
          <a:off x="0" y="1993407"/>
          <a:ext cx="5624649" cy="18427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Kasnije je u potpunosti napušten – „grad duhova” (</a:t>
          </a:r>
          <a:r>
            <a:rPr lang="hr-HR" sz="3500" i="1" kern="1200" dirty="0" err="1">
              <a:latin typeface="Arial" panose="020B0604020202020204" pitchFamily="34" charset="0"/>
              <a:cs typeface="Arial" panose="020B0604020202020204" pitchFamily="34" charset="0"/>
            </a:rPr>
            <a:t>Ghost</a:t>
          </a:r>
          <a:r>
            <a:rPr lang="hr-HR" sz="35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3500" i="1" kern="1200" dirty="0" err="1">
              <a:latin typeface="Arial" panose="020B0604020202020204" pitchFamily="34" charset="0"/>
              <a:cs typeface="Arial" panose="020B0604020202020204" pitchFamily="34" charset="0"/>
            </a:rPr>
            <a:t>town</a:t>
          </a: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93407"/>
        <a:ext cx="5624649" cy="1842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F2C871-7A20-494C-BBAE-E2E8715E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BB56E72-FA7A-4F56-958B-3D34451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374DBC8-5DFE-454D-9308-4CDDCD9A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BED918-98BA-449E-BDD2-6D102449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A513763-573E-46FE-86D2-3EA95294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850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643C3F-1BBD-412C-9C16-97898EFE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5CE81DC-3471-44BE-B711-1E0E92E29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AF9DAE-AC71-47B8-86FB-E6B3DFD3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365CDEC-9519-4062-B2A1-C942C6B8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810A63C-EC9D-409D-85F7-EB7508B5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687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290FA53-998A-48FA-AA3A-F8EED4A2D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C009FBE-39CC-4767-A6AB-6A5FAAF76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E155F15-B138-4E65-81DC-3CF22B3A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0BC81FC-9553-48D3-8799-E5D61BAE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E87C6D-5BD4-48B7-9D8A-5D71C82E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656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E398C3-6FC6-48D1-96D9-748F56AE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4D026A-30EE-4162-822A-5DD8D395E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9C8E55D-DCED-45F4-A2BB-668C89D7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8A1A8F4-AE86-474E-9090-DC1148F5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75E6C1F-9ECD-4BB7-B3BB-0353981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01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74563B-6AAB-4AD6-BB97-3E3D1D3F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B7D4A0F-18A6-4939-8F04-7F1617A6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FFF7B75-5DFF-4B6D-A9E2-D007AD50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C353AD7-B072-4D16-82BA-31103339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079BFF6-AB64-47AC-A3B8-752623E4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751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33A29C-FD62-410C-869E-78A5617E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0629AC6-2BA6-421C-8091-A5220A58E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1A199EE-9B49-4C66-B616-FB255388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51EFD37-9FD7-4238-B04A-D4A0AB2A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C23679-7041-4093-8196-F8C75531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05B19FE-A7C3-4F1F-A9C9-721C66D8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346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9DD644-D6E1-4869-8A29-06EC9DD1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0B9C4A1-E592-4B33-8FDD-B89B0302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CF612B5-818A-4102-A172-1A849C00B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8B58F136-581E-4591-AC6F-E4544B94B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FD6F041-84CC-46AB-A7C2-03949DC67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896CEFB-2857-47FB-B155-066D7238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8FBE7E57-C254-4863-9B91-617DAA1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04A89D8-21DF-4E9E-AAAD-81C654B4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2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DF14A10-0F11-4E72-B806-F27F78E8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C029F71-0113-46B4-8856-5F135798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FEE27FF-7E0C-4402-ADBC-BC41666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7711E36-9F51-4725-9461-925A6CBB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176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107A77B-04AF-4C5E-98A4-A7560910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7FCA920-A0B5-4879-8AD6-7E267F8E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E31A0FB-42F0-433B-89D1-3A77FE30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83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C94985-1AE0-4EA1-A5C4-804BF7BC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37E346B-4763-4EFC-AB2A-78B6BADD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DA9D679-6C61-4654-8E9A-0F93850B7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6163767-FD6E-40EA-ACBB-5F6B061C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F2E5EE9-3ECE-4C82-BE7D-C53C7FE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E957C03-801A-4300-BECE-287E1E2C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5997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6D7F52-1DDA-46FA-93F7-344484A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9E1BB75-8C9C-4C19-86FC-7A26BA1E9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F88BB2F8-46D1-40B8-8318-24990600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D0548EE-8C62-473D-BB1C-BAE8B55D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6349F7A-598B-44E6-81AC-6DC5E81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0E2F4E8-594A-48FA-8873-40BD9F1F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67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7254EACC-7CE5-44EE-8EAC-311393EE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C5AC56A-DE32-49DA-A105-30D2139C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450B909-F4C3-4FEB-8F2E-9D5D4FA75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7B72-336B-48B0-A1E9-DB8207ED4B57}" type="datetimeFigureOut">
              <a:rPr lang="hr-HR" smtClean="0"/>
              <a:pPr/>
              <a:t>8.6.2020.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C2698C-A800-4854-9D94-407747DC6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E3AA0E2-9166-4337-B425-1A8287DA7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40A2-8085-4CC1-B297-BE8C0AEF50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5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mozaweb.com/hr/Search/global?search=indijanci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hosttowngallery.com/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ordwall.net/resource/27693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TuEVaKDxMs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Širenje Sjedinjenih Američkih Država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Širenje Sjedinjenih Američkih Država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36" y="3429000"/>
            <a:ext cx="2164321" cy="3059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DAA4EA02-CC25-4153-8705-ACE206856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22" y="1254356"/>
            <a:ext cx="1886860" cy="4528464"/>
          </a:xfrm>
          <a:prstGeom prst="rect">
            <a:avLst/>
          </a:prstGeom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xmlns="" id="{194940A2-320F-4514-83B0-9AD9AFC27E56}"/>
              </a:ext>
            </a:extLst>
          </p:cNvPr>
          <p:cNvSpPr/>
          <p:nvPr/>
        </p:nvSpPr>
        <p:spPr>
          <a:xfrm>
            <a:off x="2478349" y="239881"/>
            <a:ext cx="3251001" cy="2425824"/>
          </a:xfrm>
          <a:prstGeom prst="wedgeEllipseCallout">
            <a:avLst>
              <a:gd name="adj1" fmla="val -74029"/>
              <a:gd name="adj2" fmla="val 194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Pročitaj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Izvor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1 (Usporedba i sučeljavanje) u U/str. 32. i odgovori na pitanja 1-3. </a:t>
            </a:r>
          </a:p>
        </p:txBody>
      </p:sp>
      <p:pic>
        <p:nvPicPr>
          <p:cNvPr id="7" name="Slika 6" descr="Slika na kojoj se prikazuje trava, žirafa, polje, područje&#10;&#10;Opis je automatski generiran">
            <a:extLst>
              <a:ext uri="{FF2B5EF4-FFF2-40B4-BE49-F238E27FC236}">
                <a16:creationId xmlns:a16="http://schemas.microsoft.com/office/drawing/2014/main" xmlns="" id="{53BA8288-BC19-40FB-9425-9B39A1545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416" y="3062796"/>
            <a:ext cx="6552407" cy="3000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BE9C2C5-D432-4D93-89B1-A26EDCC32249}"/>
              </a:ext>
            </a:extLst>
          </p:cNvPr>
          <p:cNvSpPr/>
          <p:nvPr/>
        </p:nvSpPr>
        <p:spPr>
          <a:xfrm>
            <a:off x="6758871" y="2291678"/>
            <a:ext cx="3600400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Indijansko naselje plemena Vrane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Mozaweb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)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EB2B18F5-5C41-43E9-9CC4-2BCACF1ED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4560" y="2325950"/>
            <a:ext cx="1505646" cy="59523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3A3173F6-D7E2-487A-9EDE-1F8F08DAA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B22AEA8-C381-4F3F-B113-A80AF8D975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163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565B94-91A1-4135-A26C-98609B6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Zlatna groznica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0048219-F325-47FF-9CA0-5FCF0FCF1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3270666"/>
              </p:ext>
            </p:extLst>
          </p:nvPr>
        </p:nvGraphicFramePr>
        <p:xfrm>
          <a:off x="363985" y="1429305"/>
          <a:ext cx="7128769" cy="475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osoba, na otvorenom, muškarac, voda&#10;&#10;Opis je automatski generiran">
            <a:extLst>
              <a:ext uri="{FF2B5EF4-FFF2-40B4-BE49-F238E27FC236}">
                <a16:creationId xmlns:a16="http://schemas.microsoft.com/office/drawing/2014/main" xmlns="" id="{83A1BB83-7819-423E-9321-E16DCBA55D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7846" y="1455568"/>
            <a:ext cx="3239376" cy="436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A882B5E-CD57-4CD9-974D-6A6120DE4EDE}"/>
              </a:ext>
            </a:extLst>
          </p:cNvPr>
          <p:cNvSpPr/>
          <p:nvPr/>
        </p:nvSpPr>
        <p:spPr>
          <a:xfrm>
            <a:off x="8059080" y="6006614"/>
            <a:ext cx="3600400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Tragač za zlatom ispire rudu, 1850.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10EC11C-3B02-4959-9EE0-DF80279917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BC3FD35-FF68-4D11-9B1E-1513886D38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00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6565B94-91A1-4135-A26C-98609B6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Zlatna groznica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0048219-F325-47FF-9CA0-5FCF0FCF1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5542655"/>
              </p:ext>
            </p:extLst>
          </p:nvPr>
        </p:nvGraphicFramePr>
        <p:xfrm>
          <a:off x="328476" y="1695636"/>
          <a:ext cx="5624649" cy="388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 descr="Slika na kojoj se prikazuje trava, na otvorenom, ulica, zgrada&#10;&#10;Opis je automatski generiran">
            <a:extLst>
              <a:ext uri="{FF2B5EF4-FFF2-40B4-BE49-F238E27FC236}">
                <a16:creationId xmlns:a16="http://schemas.microsoft.com/office/drawing/2014/main" xmlns="" id="{F9081D31-8233-400D-9D97-CE0A20681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3630" y="1714500"/>
            <a:ext cx="5351170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95E7A9CC-E487-4471-AE6E-F913BD345D4F}"/>
              </a:ext>
            </a:extLst>
          </p:cNvPr>
          <p:cNvSpPr/>
          <p:nvPr/>
        </p:nvSpPr>
        <p:spPr>
          <a:xfrm>
            <a:off x="7420905" y="5530364"/>
            <a:ext cx="3600400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http://www.ghosttowngallery.com/ - gradić Bodie u Kaliforniji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80761E1-A853-430B-B948-7DCDEE22A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D33B8CB-1153-47B4-B44E-CE2377A40E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92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5684605-F60C-4776-AB13-CDF89C57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772358"/>
            <a:ext cx="4172690" cy="1485191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Riješi anagrame! Odgonetni pojam te ga objasni.    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Anagram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23AA9AB-9C41-4693-B357-F6924400944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CF382A9-7B14-40FF-B9DA-0EA5AC031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711A606-36B7-4608-AE26-4483B4828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4" name="Slika 3" descr="Slika na kojoj se prikazuje tipkovnica&#10;&#10;Opis je automatski generiran">
            <a:extLst>
              <a:ext uri="{FF2B5EF4-FFF2-40B4-BE49-F238E27FC236}">
                <a16:creationId xmlns:a16="http://schemas.microsoft.com/office/drawing/2014/main" xmlns="" id="{8327B21F-AA9C-47D6-840E-758E3A5B4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518" y="1457325"/>
            <a:ext cx="6931276" cy="41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5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5684605-F60C-4776-AB13-CDF89C57E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koji način su europski doseljenici dolazili do zemlje i s kim su ulazili u sukobe zbog nje?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Kakav je bio odnos bijelaca prema Indijancima?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Zbog čega Indijanci nisu imali mnogo šanse u sukobu s bijelim doseljenicima?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Zbog čega se sredinom XIX. stoljeća povećao broj doseljenika na zapad SAD-a?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Što se događalo sa gradovima u blizini mjesta pronalaska zlatnih žila?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623AA9AB-9C41-4693-B357-F6924400944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CF382A9-7B14-40FF-B9DA-0EA5AC031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711A606-36B7-4608-AE26-4483B4828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5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2A04892B-38DA-4385-B043-1BB44ABCD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23" y="1016873"/>
            <a:ext cx="6566614" cy="499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Slika na kojoj se prikazuje žena, reket, držanje, djevojčica&#10;&#10;Opis je automatski generiran">
            <a:extLst>
              <a:ext uri="{FF2B5EF4-FFF2-40B4-BE49-F238E27FC236}">
                <a16:creationId xmlns:a16="http://schemas.microsoft.com/office/drawing/2014/main" xmlns="" id="{E08748FC-0604-4F32-86C1-88DDCF059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620" y="3045040"/>
            <a:ext cx="2175598" cy="2965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D079B5E-56BF-4EE2-8209-06E9F7F0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D5230D4-5520-4989-9A88-D91F43596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" name="Slika 9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E298AF60-22A8-4B21-B036-E29F3F47A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7082" y="3642064"/>
            <a:ext cx="2164321" cy="3059832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F3A1869A-1CDA-44AA-B5B1-860A273112CC}"/>
              </a:ext>
            </a:extLst>
          </p:cNvPr>
          <p:cNvSpPr/>
          <p:nvPr/>
        </p:nvSpPr>
        <p:spPr>
          <a:xfrm>
            <a:off x="8648700" y="847725"/>
            <a:ext cx="3231950" cy="2330574"/>
          </a:xfrm>
          <a:prstGeom prst="wedgeEllipseCallout">
            <a:avLst>
              <a:gd name="adj1" fmla="val 16029"/>
              <a:gd name="adj2" fmla="val 90895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Jesi li čuo/čula za pojam Divlji zapad?</a:t>
            </a:r>
          </a:p>
        </p:txBody>
      </p:sp>
    </p:spTree>
    <p:extLst>
      <p:ext uri="{BB962C8B-B14F-4D97-AF65-F5344CB8AC3E}">
        <p14:creationId xmlns:p14="http://schemas.microsoft.com/office/powerpoint/2010/main" xmlns="" val="2690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33E594-6F0F-496F-9745-17FC79FA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4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Teritorijalno širenje SAD-a</a:t>
            </a:r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F63E8A43-10F2-4843-B66C-104247779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97" y="1313895"/>
            <a:ext cx="7639671" cy="4848645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584866B-0A64-4ECE-A4D6-1995D17AC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0CFC15B-8CBB-42C1-AE14-5E614562E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 descr="Slika na kojoj se prikazuje odjeća, nošenje, odijelo&#10;&#10;Opis je automatski generiran">
            <a:extLst>
              <a:ext uri="{FF2B5EF4-FFF2-40B4-BE49-F238E27FC236}">
                <a16:creationId xmlns:a16="http://schemas.microsoft.com/office/drawing/2014/main" xmlns="" id="{06736E9C-EC47-4939-9CE6-08370043C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2504" y="3356992"/>
            <a:ext cx="1402550" cy="3366120"/>
          </a:xfrm>
          <a:prstGeom prst="rect">
            <a:avLst/>
          </a:prstGeom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xmlns="" id="{479E3CA0-2FD0-4230-8F8D-0BAD9DF757BF}"/>
              </a:ext>
            </a:extLst>
          </p:cNvPr>
          <p:cNvSpPr/>
          <p:nvPr/>
        </p:nvSpPr>
        <p:spPr>
          <a:xfrm>
            <a:off x="8381999" y="1047750"/>
            <a:ext cx="3251001" cy="2425824"/>
          </a:xfrm>
          <a:prstGeom prst="wedgeEllipseCallout">
            <a:avLst>
              <a:gd name="adj1" fmla="val 28920"/>
              <a:gd name="adj2" fmla="val 67729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Promotri kartu i odgovori na pitanja u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U/str. </a:t>
            </a:r>
            <a:r>
              <a:rPr lang="hr-H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hr-H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Povijesni koncept – Prostor i vrijeme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7792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45FF7D7-439A-432B-A74C-471ACD25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Divlji zapad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61E840E-1FBD-436A-A49F-960966F06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3742740"/>
              </p:ext>
            </p:extLst>
          </p:nvPr>
        </p:nvGraphicFramePr>
        <p:xfrm>
          <a:off x="825624" y="1846555"/>
          <a:ext cx="10111666" cy="340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68F02DF-C31E-4B9A-88C1-EFA8E7954D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711D1E9-B79B-416F-BF01-FAD14E8B25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70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61E840E-1FBD-436A-A49F-960966F06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4178305"/>
              </p:ext>
            </p:extLst>
          </p:nvPr>
        </p:nvGraphicFramePr>
        <p:xfrm>
          <a:off x="772357" y="1296140"/>
          <a:ext cx="10502284" cy="471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ACE1BA0E-DA46-4897-9D19-3DFB522D123E}"/>
              </a:ext>
            </a:extLst>
          </p:cNvPr>
          <p:cNvSpPr/>
          <p:nvPr/>
        </p:nvSpPr>
        <p:spPr>
          <a:xfrm>
            <a:off x="1014999" y="3067970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Država ustupala gotovo besplatnu zemlju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023B879A-694B-4AE8-9E65-1FCEB1FD24C7}"/>
              </a:ext>
            </a:extLst>
          </p:cNvPr>
          <p:cNvSpPr/>
          <p:nvPr/>
        </p:nvSpPr>
        <p:spPr>
          <a:xfrm>
            <a:off x="4425504" y="3078329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Približno 1,25 km</a:t>
            </a:r>
            <a:r>
              <a:rPr lang="hr-H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po obitelji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6E5D952A-B55B-40B9-B8D7-0E0E5283830E}"/>
              </a:ext>
            </a:extLst>
          </p:cNvPr>
          <p:cNvSpPr/>
          <p:nvPr/>
        </p:nvSpPr>
        <p:spPr>
          <a:xfrm>
            <a:off x="7861161" y="3087208"/>
            <a:ext cx="3193017" cy="14063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Uvjet – obrađivanje zemlje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21012EA-C66D-4481-A9BD-EA98526D8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F67EA6C-D2FA-4F7F-92DC-180E591C04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B08FCCE1-BCF5-4EE3-900A-B7139148B168}"/>
              </a:ext>
            </a:extLst>
          </p:cNvPr>
          <p:cNvSpPr/>
          <p:nvPr/>
        </p:nvSpPr>
        <p:spPr>
          <a:xfrm rot="5400000">
            <a:off x="2415334" y="2692520"/>
            <a:ext cx="64782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xmlns="" id="{DC8AAC68-C7DD-4255-A936-2C251B67CEBA}"/>
              </a:ext>
            </a:extLst>
          </p:cNvPr>
          <p:cNvSpPr/>
          <p:nvPr/>
        </p:nvSpPr>
        <p:spPr>
          <a:xfrm>
            <a:off x="4095557" y="3607536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F860EB8D-B5B0-4943-AFDF-91D38AC7D834}"/>
              </a:ext>
            </a:extLst>
          </p:cNvPr>
          <p:cNvSpPr/>
          <p:nvPr/>
        </p:nvSpPr>
        <p:spPr>
          <a:xfrm>
            <a:off x="7532696" y="3626771"/>
            <a:ext cx="504056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89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4">
            <a:extLst>
              <a:ext uri="{FF2B5EF4-FFF2-40B4-BE49-F238E27FC236}">
                <a16:creationId xmlns:a16="http://schemas.microsoft.com/office/drawing/2014/main" xmlns="" id="{43E5C0D8-8070-4E57-9F78-B937AA3D6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1253057"/>
              </p:ext>
            </p:extLst>
          </p:nvPr>
        </p:nvGraphicFramePr>
        <p:xfrm>
          <a:off x="941033" y="1722268"/>
          <a:ext cx="10324730" cy="3986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A132CBF-0EC5-4A6B-B62A-97044D296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DDA8498-4B04-4B13-A64E-9F05249E6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D7AAAFB-C511-44C4-BD08-40EE0251D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7427715"/>
              </p:ext>
            </p:extLst>
          </p:nvPr>
        </p:nvGraphicFramePr>
        <p:xfrm>
          <a:off x="802689" y="12840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4A3FF7E-7348-42FD-BEF5-EC09DB5EB0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0C66A0C-3D4D-4111-A005-E9B03C026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68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304E3E7-2891-4BAC-BC15-13D13F0F4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7870698"/>
              </p:ext>
            </p:extLst>
          </p:nvPr>
        </p:nvGraphicFramePr>
        <p:xfrm>
          <a:off x="270029" y="816746"/>
          <a:ext cx="5731275" cy="509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galerija, soba, scena, fotografija&#10;&#10;Opis je automatski generiran">
            <a:extLst>
              <a:ext uri="{FF2B5EF4-FFF2-40B4-BE49-F238E27FC236}">
                <a16:creationId xmlns:a16="http://schemas.microsoft.com/office/drawing/2014/main" xmlns="" id="{3F3D97ED-20A9-4B93-B59F-EEE8E14AE3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301" y="906714"/>
            <a:ext cx="5325122" cy="434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075EA0E-57AC-49C7-B3F8-D96A18E90545}"/>
              </a:ext>
            </a:extLst>
          </p:cNvPr>
          <p:cNvSpPr/>
          <p:nvPr/>
        </p:nvSpPr>
        <p:spPr>
          <a:xfrm>
            <a:off x="7593372" y="5478762"/>
            <a:ext cx="3600400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Poglavice indijanskog plemena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Šošona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 rezervatu u američkom parku Yellowstone (1883.)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9E1B466-DBB7-45F9-BEDA-98434942C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B920E7A-27A2-49BD-BBF6-F165F9922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36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64239F9-C93C-4E11-9EAB-62D4F1163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7204337"/>
              </p:ext>
            </p:extLst>
          </p:nvPr>
        </p:nvGraphicFramePr>
        <p:xfrm>
          <a:off x="4554245" y="763480"/>
          <a:ext cx="7412115" cy="53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osoba, žena, fotografija, bijelo&#10;&#10;Opis je automatski generiran">
            <a:extLst>
              <a:ext uri="{FF2B5EF4-FFF2-40B4-BE49-F238E27FC236}">
                <a16:creationId xmlns:a16="http://schemas.microsoft.com/office/drawing/2014/main" xmlns="" id="{A5D77DF9-2887-4AD9-92E2-16FD15069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97" y="893130"/>
            <a:ext cx="351739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66EBA72B-2D73-4E8D-A9E2-BF304C5C0570}"/>
              </a:ext>
            </a:extLst>
          </p:cNvPr>
          <p:cNvSpPr/>
          <p:nvPr/>
        </p:nvSpPr>
        <p:spPr>
          <a:xfrm>
            <a:off x="468672" y="5669262"/>
            <a:ext cx="3600400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Geronimo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vođa Apaša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64CE21-E8CD-4B97-97DB-C227032D7F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F511977-D86B-40C7-9FC1-E98EDEEAFC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11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394</Words>
  <Application>Microsoft Office PowerPoint</Application>
  <PresentationFormat>Custom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Širenje Sjedinjenih Američkih Država </vt:lpstr>
      <vt:lpstr>Slide 2</vt:lpstr>
      <vt:lpstr>Teritorijalno širenje SAD-a</vt:lpstr>
      <vt:lpstr>Divlji zapad</vt:lpstr>
      <vt:lpstr>Slide 5</vt:lpstr>
      <vt:lpstr>Slide 6</vt:lpstr>
      <vt:lpstr>Slide 7</vt:lpstr>
      <vt:lpstr>Slide 8</vt:lpstr>
      <vt:lpstr>Slide 9</vt:lpstr>
      <vt:lpstr>Slide 10</vt:lpstr>
      <vt:lpstr>Zlatna groznica</vt:lpstr>
      <vt:lpstr>Zlatna groznica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Širenje Sjedinjenih Američkih Država </dc:title>
  <dc:creator>Maja Juratovac</dc:creator>
  <cp:lastModifiedBy>dvukelic</cp:lastModifiedBy>
  <cp:revision>19</cp:revision>
  <dcterms:created xsi:type="dcterms:W3CDTF">2020-06-03T19:00:15Z</dcterms:created>
  <dcterms:modified xsi:type="dcterms:W3CDTF">2020-06-08T08:55:07Z</dcterms:modified>
</cp:coreProperties>
</file>